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56" r:id="rId2"/>
    <p:sldId id="257" r:id="rId3"/>
    <p:sldId id="258" r:id="rId4"/>
    <p:sldId id="260" r:id="rId5"/>
    <p:sldId id="261" r:id="rId6"/>
    <p:sldId id="262" r:id="rId7"/>
    <p:sldId id="263" r:id="rId8"/>
    <p:sldId id="264" r:id="rId9"/>
    <p:sldId id="279" r:id="rId10"/>
    <p:sldId id="265" r:id="rId11"/>
    <p:sldId id="266" r:id="rId12"/>
    <p:sldId id="267" r:id="rId13"/>
    <p:sldId id="269" r:id="rId14"/>
    <p:sldId id="268" r:id="rId15"/>
    <p:sldId id="270" r:id="rId16"/>
    <p:sldId id="271" r:id="rId17"/>
    <p:sldId id="272" r:id="rId18"/>
    <p:sldId id="273" r:id="rId19"/>
    <p:sldId id="275" r:id="rId20"/>
    <p:sldId id="276" r:id="rId21"/>
    <p:sldId id="277"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9D7426-4984-494D-BCBC-B47B9CBBBCD8}" type="datetimeFigureOut">
              <a:rPr lang="en-US" smtClean="0"/>
              <a:t>1/16/2020</a:t>
            </a:fld>
            <a:endParaRPr lang="en-US"/>
          </a:p>
        </p:txBody>
      </p:sp>
      <p:sp>
        <p:nvSpPr>
          <p:cNvPr id="4" name="Skaidrės vaizdo vietos rezervavimo ženkla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2D0067-B27E-4ADE-B29D-C81C927F1CD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endParaRPr lang="en-US" dirty="0"/>
          </a:p>
        </p:txBody>
      </p:sp>
      <p:sp>
        <p:nvSpPr>
          <p:cNvPr id="4" name="Skaidrės numerio vietos rezervavimo ženklas 3"/>
          <p:cNvSpPr>
            <a:spLocks noGrp="1"/>
          </p:cNvSpPr>
          <p:nvPr>
            <p:ph type="sldNum" sz="quarter" idx="10"/>
          </p:nvPr>
        </p:nvSpPr>
        <p:spPr/>
        <p:txBody>
          <a:bodyPr/>
          <a:lstStyle/>
          <a:p>
            <a:fld id="{122D0067-B27E-4ADE-B29D-C81C927F1CDA}" type="slidenum">
              <a:rPr lang="en-US" smtClean="0"/>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bg>
      <p:bgRef idx="1001">
        <a:schemeClr val="bg1"/>
      </p:bgRef>
    </p:bg>
    <p:spTree>
      <p:nvGrpSpPr>
        <p:cNvPr id="1" name=""/>
        <p:cNvGrpSpPr/>
        <p:nvPr/>
      </p:nvGrpSpPr>
      <p:grpSpPr>
        <a:xfrm>
          <a:off x="0" y="0"/>
          <a:ext cx="0" cy="0"/>
          <a:chOff x="0" y="0"/>
          <a:chExt cx="0" cy="0"/>
        </a:xfrm>
      </p:grpSpPr>
      <p:sp>
        <p:nvSpPr>
          <p:cNvPr id="8" name="Antraštė 7"/>
          <p:cNvSpPr>
            <a:spLocks noGrp="1"/>
          </p:cNvSpPr>
          <p:nvPr>
            <p:ph type="ctrTitle"/>
          </p:nvPr>
        </p:nvSpPr>
        <p:spPr>
          <a:xfrm>
            <a:off x="2286000" y="3124200"/>
            <a:ext cx="6172200" cy="1894362"/>
          </a:xfrm>
        </p:spPr>
        <p:txBody>
          <a:bodyPr/>
          <a:lstStyle>
            <a:lvl1pPr>
              <a:defRPr b="1"/>
            </a:lvl1pPr>
          </a:lstStyle>
          <a:p>
            <a:r>
              <a:rPr kumimoji="0" lang="lt-LT" smtClean="0"/>
              <a:t>Spustelėkite, jei norite keisite ruoš. pav. stilių</a:t>
            </a:r>
            <a:endParaRPr kumimoji="0" lang="en-US"/>
          </a:p>
        </p:txBody>
      </p:sp>
      <p:sp>
        <p:nvSpPr>
          <p:cNvPr id="9" name="Paantraštė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lt-LT" smtClean="0"/>
              <a:t>Spustelėkite ruošinio paantraštės stiliui keisti</a:t>
            </a:r>
            <a:endParaRPr kumimoji="0" lang="en-US"/>
          </a:p>
        </p:txBody>
      </p:sp>
      <p:sp>
        <p:nvSpPr>
          <p:cNvPr id="28" name="Datos vietos rezervavimo ženklas 27"/>
          <p:cNvSpPr>
            <a:spLocks noGrp="1"/>
          </p:cNvSpPr>
          <p:nvPr>
            <p:ph type="dt" sz="half" idx="10"/>
          </p:nvPr>
        </p:nvSpPr>
        <p:spPr bwMode="auto">
          <a:xfrm rot="5400000">
            <a:off x="7764621" y="1174097"/>
            <a:ext cx="2286000" cy="381000"/>
          </a:xfrm>
        </p:spPr>
        <p:txBody>
          <a:bodyPr/>
          <a:lstStyle/>
          <a:p>
            <a:fld id="{13E2E886-9ECA-442E-B77F-1A2E87E7098F}" type="datetimeFigureOut">
              <a:rPr lang="en-US" smtClean="0"/>
              <a:pPr/>
              <a:t>1/16/2020</a:t>
            </a:fld>
            <a:endParaRPr lang="en-US"/>
          </a:p>
        </p:txBody>
      </p:sp>
      <p:sp>
        <p:nvSpPr>
          <p:cNvPr id="17" name="Poraštės vietos rezervavimo ženklas 16"/>
          <p:cNvSpPr>
            <a:spLocks noGrp="1"/>
          </p:cNvSpPr>
          <p:nvPr>
            <p:ph type="ftr" sz="quarter" idx="11"/>
          </p:nvPr>
        </p:nvSpPr>
        <p:spPr bwMode="auto">
          <a:xfrm rot="5400000">
            <a:off x="7077269" y="4181669"/>
            <a:ext cx="3657600" cy="384048"/>
          </a:xfrm>
        </p:spPr>
        <p:txBody>
          <a:bodyPr/>
          <a:lstStyle/>
          <a:p>
            <a:endParaRPr lang="en-US"/>
          </a:p>
        </p:txBody>
      </p:sp>
      <p:sp>
        <p:nvSpPr>
          <p:cNvPr id="10" name="Stačiakampis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ačiakampis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Stačiakampis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Stačiakampis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Tiesioji jungtis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Tiesioji jungtis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Tiesioji jungtis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Tiesioji jungtis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Tiesioji jungtis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Tiesioji jungtis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Stačiakampis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as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as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as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as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as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kaidrės numerio vietos rezervavimo ženklas 28"/>
          <p:cNvSpPr>
            <a:spLocks noGrp="1"/>
          </p:cNvSpPr>
          <p:nvPr>
            <p:ph type="sldNum" sz="quarter" idx="12"/>
          </p:nvPr>
        </p:nvSpPr>
        <p:spPr bwMode="auto">
          <a:xfrm>
            <a:off x="1325544" y="4928702"/>
            <a:ext cx="609600" cy="517524"/>
          </a:xfrm>
        </p:spPr>
        <p:txBody>
          <a:bodyPr/>
          <a:lstStyle/>
          <a:p>
            <a:fld id="{44966C3B-3C75-4A53-AB72-295465CA38E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Spustelėkite, jei norite keisite ruoš. pav. stilių</a:t>
            </a:r>
            <a:endParaRPr kumimoji="0" lang="en-US"/>
          </a:p>
        </p:txBody>
      </p:sp>
      <p:sp>
        <p:nvSpPr>
          <p:cNvPr id="3" name="Vertikalaus teksto vietos rezervavimo ženklas 2"/>
          <p:cNvSpPr>
            <a:spLocks noGrp="1"/>
          </p:cNvSpPr>
          <p:nvPr>
            <p:ph type="body" orient="vert" idx="1"/>
          </p:nvPr>
        </p:nvSpPr>
        <p:spPr/>
        <p:txBody>
          <a:bodyPr vert="eaVer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p>
            <a:fld id="{13E2E886-9ECA-442E-B77F-1A2E87E7098F}" type="datetimeFigureOut">
              <a:rPr lang="en-US" smtClean="0"/>
              <a:pPr/>
              <a:t>1/16/2020</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4966C3B-3C75-4A53-AB72-295465CA38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9"/>
            <a:ext cx="1676400" cy="5851525"/>
          </a:xfrm>
        </p:spPr>
        <p:txBody>
          <a:bodyPr vert="eaVert"/>
          <a:lstStyle/>
          <a:p>
            <a:r>
              <a:rPr kumimoji="0" lang="lt-LT" smtClean="0"/>
              <a:t>Spustelėkite, jei norite keisite ruoš. pav. stilių</a:t>
            </a:r>
            <a:endParaRPr kumimoji="0" lang="en-US"/>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p>
            <a:fld id="{13E2E886-9ECA-442E-B77F-1A2E87E7098F}" type="datetimeFigureOut">
              <a:rPr lang="en-US" smtClean="0"/>
              <a:pPr/>
              <a:t>1/16/2020</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4966C3B-3C75-4A53-AB72-295465CA38E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Spustelėkite, jei norite keisite ruoš. pav. stilių</a:t>
            </a:r>
            <a:endParaRPr kumimoji="0" lang="en-US"/>
          </a:p>
        </p:txBody>
      </p:sp>
      <p:sp>
        <p:nvSpPr>
          <p:cNvPr id="8" name="Turinio vietos rezervavimo ženklas 7"/>
          <p:cNvSpPr>
            <a:spLocks noGrp="1"/>
          </p:cNvSpPr>
          <p:nvPr>
            <p:ph sz="quarter" idx="1"/>
          </p:nvPr>
        </p:nvSpPr>
        <p:spPr>
          <a:xfrm>
            <a:off x="457200" y="1600200"/>
            <a:ext cx="7467600" cy="4873752"/>
          </a:xfrm>
        </p:spPr>
        <p:txBody>
          <a:body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7" name="Datos vietos rezervavimo ženklas 6"/>
          <p:cNvSpPr>
            <a:spLocks noGrp="1"/>
          </p:cNvSpPr>
          <p:nvPr>
            <p:ph type="dt" sz="half" idx="14"/>
          </p:nvPr>
        </p:nvSpPr>
        <p:spPr/>
        <p:txBody>
          <a:bodyPr rtlCol="0"/>
          <a:lstStyle/>
          <a:p>
            <a:fld id="{13E2E886-9ECA-442E-B77F-1A2E87E7098F}" type="datetimeFigureOut">
              <a:rPr lang="en-US" smtClean="0"/>
              <a:pPr/>
              <a:t>1/16/2020</a:t>
            </a:fld>
            <a:endParaRPr lang="en-US"/>
          </a:p>
        </p:txBody>
      </p:sp>
      <p:sp>
        <p:nvSpPr>
          <p:cNvPr id="9" name="Skaidrės numerio vietos rezervavimo ženklas 8"/>
          <p:cNvSpPr>
            <a:spLocks noGrp="1"/>
          </p:cNvSpPr>
          <p:nvPr>
            <p:ph type="sldNum" sz="quarter" idx="15"/>
          </p:nvPr>
        </p:nvSpPr>
        <p:spPr/>
        <p:txBody>
          <a:bodyPr rtlCol="0"/>
          <a:lstStyle/>
          <a:p>
            <a:fld id="{44966C3B-3C75-4A53-AB72-295465CA38EB}" type="slidenum">
              <a:rPr lang="en-US" smtClean="0"/>
              <a:pPr/>
              <a:t>‹#›</a:t>
            </a:fld>
            <a:endParaRPr lang="en-US"/>
          </a:p>
        </p:txBody>
      </p:sp>
      <p:sp>
        <p:nvSpPr>
          <p:cNvPr id="10" name="Poraštės vietos rezervavimo ženklas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bg>
      <p:bgRef idx="1001">
        <a:schemeClr val="bg2"/>
      </p:bgRef>
    </p:bg>
    <p:spTree>
      <p:nvGrpSpPr>
        <p:cNvPr id="1" name=""/>
        <p:cNvGrpSpPr/>
        <p:nvPr/>
      </p:nvGrpSpPr>
      <p:grpSpPr>
        <a:xfrm>
          <a:off x="0" y="0"/>
          <a:ext cx="0" cy="0"/>
          <a:chOff x="0" y="0"/>
          <a:chExt cx="0" cy="0"/>
        </a:xfrm>
      </p:grpSpPr>
      <p:sp>
        <p:nvSpPr>
          <p:cNvPr id="2" name="Antraštė 1"/>
          <p:cNvSpPr>
            <a:spLocks noGrp="1"/>
          </p:cNvSpPr>
          <p:nvPr>
            <p:ph type="title"/>
          </p:nvPr>
        </p:nvSpPr>
        <p:spPr>
          <a:xfrm>
            <a:off x="2286000" y="2895600"/>
            <a:ext cx="6172200" cy="2053590"/>
          </a:xfrm>
        </p:spPr>
        <p:txBody>
          <a:bodyPr/>
          <a:lstStyle>
            <a:lvl1pPr algn="l">
              <a:buNone/>
              <a:defRPr sz="3000" b="1" cap="small" baseline="0"/>
            </a:lvl1pPr>
          </a:lstStyle>
          <a:p>
            <a:r>
              <a:rPr kumimoji="0" lang="lt-LT" smtClean="0"/>
              <a:t>Spustelėkite, jei norite keisite ruoš. pav. stilių</a:t>
            </a:r>
            <a:endParaRPr kumimoji="0" lang="en-US"/>
          </a:p>
        </p:txBody>
      </p:sp>
      <p:sp>
        <p:nvSpPr>
          <p:cNvPr id="3" name="Teksto vietos rezervavimo ženklas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lt-LT" smtClean="0"/>
              <a:t>Spustelėkite ruošinio teksto stiliams keisti</a:t>
            </a:r>
          </a:p>
        </p:txBody>
      </p:sp>
      <p:sp>
        <p:nvSpPr>
          <p:cNvPr id="4" name="Datos vietos rezervavimo ženklas 3"/>
          <p:cNvSpPr>
            <a:spLocks noGrp="1"/>
          </p:cNvSpPr>
          <p:nvPr>
            <p:ph type="dt" sz="half" idx="10"/>
          </p:nvPr>
        </p:nvSpPr>
        <p:spPr bwMode="auto">
          <a:xfrm rot="5400000">
            <a:off x="7763256" y="1170432"/>
            <a:ext cx="2286000" cy="381000"/>
          </a:xfrm>
        </p:spPr>
        <p:txBody>
          <a:bodyPr/>
          <a:lstStyle/>
          <a:p>
            <a:fld id="{13E2E886-9ECA-442E-B77F-1A2E87E7098F}" type="datetimeFigureOut">
              <a:rPr lang="en-US" smtClean="0"/>
              <a:pPr/>
              <a:t>1/16/2020</a:t>
            </a:fld>
            <a:endParaRPr lang="en-US"/>
          </a:p>
        </p:txBody>
      </p:sp>
      <p:sp>
        <p:nvSpPr>
          <p:cNvPr id="5" name="Poraštės vietos rezervavimo ženklas 4"/>
          <p:cNvSpPr>
            <a:spLocks noGrp="1"/>
          </p:cNvSpPr>
          <p:nvPr>
            <p:ph type="ftr" sz="quarter" idx="11"/>
          </p:nvPr>
        </p:nvSpPr>
        <p:spPr bwMode="auto">
          <a:xfrm rot="5400000">
            <a:off x="7077456" y="4178808"/>
            <a:ext cx="3657600" cy="384048"/>
          </a:xfrm>
        </p:spPr>
        <p:txBody>
          <a:bodyPr/>
          <a:lstStyle/>
          <a:p>
            <a:endParaRPr lang="en-US"/>
          </a:p>
        </p:txBody>
      </p:sp>
      <p:sp>
        <p:nvSpPr>
          <p:cNvPr id="9" name="Stačiakampis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Stačiakampis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ačiakampis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ačiakampis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esioji jungtis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Tiesioji jungtis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Tiesioji jungtis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Tiesioji jungtis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Tiesioji jungtis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ačiakampis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as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as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as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as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as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Tiesioji jungtis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kaidrės numerio vietos rezervavimo ženklas 5"/>
          <p:cNvSpPr>
            <a:spLocks noGrp="1"/>
          </p:cNvSpPr>
          <p:nvPr>
            <p:ph type="sldNum" sz="quarter" idx="12"/>
          </p:nvPr>
        </p:nvSpPr>
        <p:spPr bwMode="auto">
          <a:xfrm>
            <a:off x="1340616" y="4928702"/>
            <a:ext cx="609600" cy="517524"/>
          </a:xfrm>
        </p:spPr>
        <p:txBody>
          <a:bodyPr/>
          <a:lstStyle/>
          <a:p>
            <a:fld id="{44966C3B-3C75-4A53-AB72-295465CA38E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Spustelėkite, jei norite keisite ruoš. pav. stilių</a:t>
            </a:r>
            <a:endParaRPr kumimoji="0" lang="en-US"/>
          </a:p>
        </p:txBody>
      </p:sp>
      <p:sp>
        <p:nvSpPr>
          <p:cNvPr id="5" name="Datos vietos rezervavimo ženklas 4"/>
          <p:cNvSpPr>
            <a:spLocks noGrp="1"/>
          </p:cNvSpPr>
          <p:nvPr>
            <p:ph type="dt" sz="half" idx="10"/>
          </p:nvPr>
        </p:nvSpPr>
        <p:spPr/>
        <p:txBody>
          <a:bodyPr/>
          <a:lstStyle/>
          <a:p>
            <a:fld id="{13E2E886-9ECA-442E-B77F-1A2E87E7098F}" type="datetimeFigureOut">
              <a:rPr lang="en-US" smtClean="0"/>
              <a:pPr/>
              <a:t>1/16/2020</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4966C3B-3C75-4A53-AB72-295465CA38EB}" type="slidenum">
              <a:rPr lang="en-US" smtClean="0"/>
              <a:pPr/>
              <a:t>‹#›</a:t>
            </a:fld>
            <a:endParaRPr lang="en-US"/>
          </a:p>
        </p:txBody>
      </p:sp>
      <p:sp>
        <p:nvSpPr>
          <p:cNvPr id="9" name="Turinio vietos rezervavimo ženklas 8"/>
          <p:cNvSpPr>
            <a:spLocks noGrp="1"/>
          </p:cNvSpPr>
          <p:nvPr>
            <p:ph sz="quarter" idx="1"/>
          </p:nvPr>
        </p:nvSpPr>
        <p:spPr>
          <a:xfrm>
            <a:off x="457200" y="1600200"/>
            <a:ext cx="3657600" cy="4572000"/>
          </a:xfrm>
        </p:spPr>
        <p:txBody>
          <a:body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11" name="Turinio vietos rezervavimo ženklas 10"/>
          <p:cNvSpPr>
            <a:spLocks noGrp="1"/>
          </p:cNvSpPr>
          <p:nvPr>
            <p:ph sz="quarter" idx="2"/>
          </p:nvPr>
        </p:nvSpPr>
        <p:spPr>
          <a:xfrm>
            <a:off x="4270248" y="1600200"/>
            <a:ext cx="3657600" cy="4572000"/>
          </a:xfrm>
        </p:spPr>
        <p:txBody>
          <a:body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7543800" cy="1143000"/>
          </a:xfrm>
        </p:spPr>
        <p:txBody>
          <a:bodyPr anchor="b"/>
          <a:lstStyle>
            <a:lvl1pPr>
              <a:defRPr/>
            </a:lvl1pPr>
          </a:lstStyle>
          <a:p>
            <a:r>
              <a:rPr kumimoji="0" lang="lt-LT" smtClean="0"/>
              <a:t>Spustelėkite, jei norite keisite ruoš. pav. stilių</a:t>
            </a:r>
            <a:endParaRPr kumimoji="0" lang="en-US"/>
          </a:p>
        </p:txBody>
      </p:sp>
      <p:sp>
        <p:nvSpPr>
          <p:cNvPr id="7" name="Datos vietos rezervavimo ženklas 6"/>
          <p:cNvSpPr>
            <a:spLocks noGrp="1"/>
          </p:cNvSpPr>
          <p:nvPr>
            <p:ph type="dt" sz="half" idx="10"/>
          </p:nvPr>
        </p:nvSpPr>
        <p:spPr/>
        <p:txBody>
          <a:bodyPr/>
          <a:lstStyle/>
          <a:p>
            <a:fld id="{13E2E886-9ECA-442E-B77F-1A2E87E7098F}" type="datetimeFigureOut">
              <a:rPr lang="en-US" smtClean="0"/>
              <a:pPr/>
              <a:t>1/16/2020</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44966C3B-3C75-4A53-AB72-295465CA38EB}" type="slidenum">
              <a:rPr lang="en-US" smtClean="0"/>
              <a:pPr/>
              <a:t>‹#›</a:t>
            </a:fld>
            <a:endParaRPr lang="en-US"/>
          </a:p>
        </p:txBody>
      </p:sp>
      <p:sp>
        <p:nvSpPr>
          <p:cNvPr id="11" name="Turinio vietos rezervavimo ženklas 10"/>
          <p:cNvSpPr>
            <a:spLocks noGrp="1"/>
          </p:cNvSpPr>
          <p:nvPr>
            <p:ph sz="quarter" idx="2"/>
          </p:nvPr>
        </p:nvSpPr>
        <p:spPr>
          <a:xfrm>
            <a:off x="457200" y="2362200"/>
            <a:ext cx="3657600" cy="3886200"/>
          </a:xfrm>
        </p:spPr>
        <p:txBody>
          <a:body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13" name="Turinio vietos rezervavimo ženklas 12"/>
          <p:cNvSpPr>
            <a:spLocks noGrp="1"/>
          </p:cNvSpPr>
          <p:nvPr>
            <p:ph sz="quarter" idx="4"/>
          </p:nvPr>
        </p:nvSpPr>
        <p:spPr>
          <a:xfrm>
            <a:off x="4371975" y="2362200"/>
            <a:ext cx="3657600" cy="3886200"/>
          </a:xfrm>
        </p:spPr>
        <p:txBody>
          <a:body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12" name="Teksto vietos rezervavimo ženklas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lt-LT" smtClean="0"/>
              <a:t>Spustelėkite ruošinio teksto stiliams keisti</a:t>
            </a:r>
          </a:p>
        </p:txBody>
      </p:sp>
      <p:sp>
        <p:nvSpPr>
          <p:cNvPr id="14" name="Teksto vietos rezervavimo ženklas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lt-LT" smtClean="0"/>
              <a:t>Spustelėkite ruošinio teksto stiliams keisti</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Spustelėkite, jei norite keisite ruoš. pav. stilių</a:t>
            </a:r>
            <a:endParaRPr kumimoji="0" lang="en-US"/>
          </a:p>
        </p:txBody>
      </p:sp>
      <p:sp>
        <p:nvSpPr>
          <p:cNvPr id="6" name="Datos vietos rezervavimo ženklas 5"/>
          <p:cNvSpPr>
            <a:spLocks noGrp="1"/>
          </p:cNvSpPr>
          <p:nvPr>
            <p:ph type="dt" sz="half" idx="10"/>
          </p:nvPr>
        </p:nvSpPr>
        <p:spPr/>
        <p:txBody>
          <a:bodyPr rtlCol="0"/>
          <a:lstStyle/>
          <a:p>
            <a:fld id="{13E2E886-9ECA-442E-B77F-1A2E87E7098F}" type="datetimeFigureOut">
              <a:rPr lang="en-US" smtClean="0"/>
              <a:pPr/>
              <a:t>1/16/2020</a:t>
            </a:fld>
            <a:endParaRPr lang="en-US"/>
          </a:p>
        </p:txBody>
      </p:sp>
      <p:sp>
        <p:nvSpPr>
          <p:cNvPr id="7" name="Skaidrės numerio vietos rezervavimo ženklas 6"/>
          <p:cNvSpPr>
            <a:spLocks noGrp="1"/>
          </p:cNvSpPr>
          <p:nvPr>
            <p:ph type="sldNum" sz="quarter" idx="11"/>
          </p:nvPr>
        </p:nvSpPr>
        <p:spPr/>
        <p:txBody>
          <a:bodyPr rtlCol="0"/>
          <a:lstStyle/>
          <a:p>
            <a:fld id="{44966C3B-3C75-4A53-AB72-295465CA38EB}" type="slidenum">
              <a:rPr lang="en-US" smtClean="0"/>
              <a:pPr/>
              <a:t>‹#›</a:t>
            </a:fld>
            <a:endParaRPr lang="en-US"/>
          </a:p>
        </p:txBody>
      </p:sp>
      <p:sp>
        <p:nvSpPr>
          <p:cNvPr id="8" name="Poraštės vietos rezervavimo ženklas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13E2E886-9ECA-442E-B77F-1A2E87E7098F}" type="datetimeFigureOut">
              <a:rPr lang="en-US" smtClean="0"/>
              <a:pPr/>
              <a:t>1/16/2020</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44966C3B-3C75-4A53-AB72-295465CA38E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bg>
      <p:bgRef idx="1001">
        <a:schemeClr val="bg1"/>
      </p:bgRef>
    </p:bg>
    <p:spTree>
      <p:nvGrpSpPr>
        <p:cNvPr id="1" name=""/>
        <p:cNvGrpSpPr/>
        <p:nvPr/>
      </p:nvGrpSpPr>
      <p:grpSpPr>
        <a:xfrm>
          <a:off x="0" y="0"/>
          <a:ext cx="0" cy="0"/>
          <a:chOff x="0" y="0"/>
          <a:chExt cx="0" cy="0"/>
        </a:xfrm>
      </p:grpSpPr>
      <p:sp>
        <p:nvSpPr>
          <p:cNvPr id="10" name="Tiesioji jungtis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Antraštė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lt-LT" smtClean="0"/>
              <a:t>Spustelėkite, jei norite keisite ruoš. pav. stilių</a:t>
            </a:r>
            <a:endParaRPr kumimoji="0" lang="en-US"/>
          </a:p>
        </p:txBody>
      </p:sp>
      <p:sp>
        <p:nvSpPr>
          <p:cNvPr id="3" name="Teksto vietos rezervavimo ženklas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lt-LT" smtClean="0"/>
              <a:t>Spustelėkite ruošinio teksto stiliams keisti</a:t>
            </a:r>
          </a:p>
        </p:txBody>
      </p:sp>
      <p:sp>
        <p:nvSpPr>
          <p:cNvPr id="8" name="Tiesioji jungtis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iesioji jungtis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Tiesioji jungtis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ačiakampis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esioji jungtis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as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Turinio vietos rezervavimo ženklas 17"/>
          <p:cNvSpPr>
            <a:spLocks noGrp="1"/>
          </p:cNvSpPr>
          <p:nvPr>
            <p:ph sz="quarter" idx="1"/>
          </p:nvPr>
        </p:nvSpPr>
        <p:spPr>
          <a:xfrm>
            <a:off x="304800" y="274320"/>
            <a:ext cx="5638800" cy="6327648"/>
          </a:xfrm>
        </p:spPr>
        <p:txBody>
          <a:body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21" name="Datos vietos rezervavimo ženklas 20"/>
          <p:cNvSpPr>
            <a:spLocks noGrp="1"/>
          </p:cNvSpPr>
          <p:nvPr>
            <p:ph type="dt" sz="half" idx="14"/>
          </p:nvPr>
        </p:nvSpPr>
        <p:spPr/>
        <p:txBody>
          <a:bodyPr rtlCol="0"/>
          <a:lstStyle/>
          <a:p>
            <a:fld id="{13E2E886-9ECA-442E-B77F-1A2E87E7098F}" type="datetimeFigureOut">
              <a:rPr lang="en-US" smtClean="0"/>
              <a:pPr/>
              <a:t>1/16/2020</a:t>
            </a:fld>
            <a:endParaRPr lang="en-US"/>
          </a:p>
        </p:txBody>
      </p:sp>
      <p:sp>
        <p:nvSpPr>
          <p:cNvPr id="22" name="Skaidrės numerio vietos rezervavimo ženklas 21"/>
          <p:cNvSpPr>
            <a:spLocks noGrp="1"/>
          </p:cNvSpPr>
          <p:nvPr>
            <p:ph type="sldNum" sz="quarter" idx="15"/>
          </p:nvPr>
        </p:nvSpPr>
        <p:spPr/>
        <p:txBody>
          <a:bodyPr rtlCol="0"/>
          <a:lstStyle/>
          <a:p>
            <a:fld id="{44966C3B-3C75-4A53-AB72-295465CA38EB}" type="slidenum">
              <a:rPr lang="en-US" smtClean="0"/>
              <a:pPr/>
              <a:t>‹#›</a:t>
            </a:fld>
            <a:endParaRPr lang="en-US"/>
          </a:p>
        </p:txBody>
      </p:sp>
      <p:sp>
        <p:nvSpPr>
          <p:cNvPr id="23" name="Poraštės vietos rezervavimo ženklas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sp>
        <p:nvSpPr>
          <p:cNvPr id="9" name="Tiesioji jungtis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as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Antraštė 1"/>
          <p:cNvSpPr>
            <a:spLocks noGrp="1"/>
          </p:cNvSpPr>
          <p:nvPr>
            <p:ph type="title"/>
          </p:nvPr>
        </p:nvSpPr>
        <p:spPr>
          <a:xfrm rot="5400000">
            <a:off x="3350133" y="3200400"/>
            <a:ext cx="6309360" cy="457200"/>
          </a:xfrm>
        </p:spPr>
        <p:txBody>
          <a:bodyPr anchor="b"/>
          <a:lstStyle>
            <a:lvl1pPr algn="l">
              <a:buNone/>
              <a:defRPr sz="2000" b="1"/>
            </a:lvl1pPr>
          </a:lstStyle>
          <a:p>
            <a:r>
              <a:rPr kumimoji="0" lang="lt-LT" smtClean="0"/>
              <a:t>Spustelėkite, jei norite keisite ruoš. pav. stilių</a:t>
            </a:r>
            <a:endParaRPr kumimoji="0" lang="en-US"/>
          </a:p>
        </p:txBody>
      </p:sp>
      <p:sp>
        <p:nvSpPr>
          <p:cNvPr id="3" name="Paveikslėlio vietos rezervavimo ženklas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lt-LT" smtClean="0"/>
              <a:t>Spustelėkite piktogramą, jei norite įtraukti paveikslėlį</a:t>
            </a:r>
            <a:endParaRPr kumimoji="0" lang="en-US" dirty="0"/>
          </a:p>
        </p:txBody>
      </p:sp>
      <p:sp>
        <p:nvSpPr>
          <p:cNvPr id="4" name="Teksto vietos rezervavimo ženklas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lt-LT" smtClean="0"/>
              <a:t>Spustelėkite ruošinio teksto stiliams keisti</a:t>
            </a:r>
          </a:p>
        </p:txBody>
      </p:sp>
      <p:sp>
        <p:nvSpPr>
          <p:cNvPr id="10" name="Tiesioji jungtis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Stačiakampis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Tiesioji jungtis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Tiesioji jungtis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Tiesioji jungtis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os vietos rezervavimo ženklas 16"/>
          <p:cNvSpPr>
            <a:spLocks noGrp="1"/>
          </p:cNvSpPr>
          <p:nvPr>
            <p:ph type="dt" sz="half" idx="10"/>
          </p:nvPr>
        </p:nvSpPr>
        <p:spPr/>
        <p:txBody>
          <a:bodyPr rtlCol="0"/>
          <a:lstStyle/>
          <a:p>
            <a:fld id="{13E2E886-9ECA-442E-B77F-1A2E87E7098F}" type="datetimeFigureOut">
              <a:rPr lang="en-US" smtClean="0"/>
              <a:pPr/>
              <a:t>1/16/2020</a:t>
            </a:fld>
            <a:endParaRPr lang="en-US"/>
          </a:p>
        </p:txBody>
      </p:sp>
      <p:sp>
        <p:nvSpPr>
          <p:cNvPr id="18" name="Skaidrės numerio vietos rezervavimo ženklas 17"/>
          <p:cNvSpPr>
            <a:spLocks noGrp="1"/>
          </p:cNvSpPr>
          <p:nvPr>
            <p:ph type="sldNum" sz="quarter" idx="11"/>
          </p:nvPr>
        </p:nvSpPr>
        <p:spPr/>
        <p:txBody>
          <a:bodyPr rtlCol="0"/>
          <a:lstStyle/>
          <a:p>
            <a:fld id="{44966C3B-3C75-4A53-AB72-295465CA38EB}" type="slidenum">
              <a:rPr lang="en-US" smtClean="0"/>
              <a:pPr/>
              <a:t>‹#›</a:t>
            </a:fld>
            <a:endParaRPr lang="en-US"/>
          </a:p>
        </p:txBody>
      </p:sp>
      <p:sp>
        <p:nvSpPr>
          <p:cNvPr id="21" name="Poraštės vietos rezervavimo ženklas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Tiesioji jungtis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Pavadinimo vietos rezervavimo ženklas 21"/>
          <p:cNvSpPr>
            <a:spLocks noGrp="1"/>
          </p:cNvSpPr>
          <p:nvPr>
            <p:ph type="title"/>
          </p:nvPr>
        </p:nvSpPr>
        <p:spPr>
          <a:xfrm>
            <a:off x="457200" y="274638"/>
            <a:ext cx="7467600" cy="1143000"/>
          </a:xfrm>
          <a:prstGeom prst="rect">
            <a:avLst/>
          </a:prstGeom>
        </p:spPr>
        <p:txBody>
          <a:bodyPr vert="horz" anchor="b">
            <a:normAutofit/>
          </a:bodyPr>
          <a:lstStyle/>
          <a:p>
            <a:r>
              <a:rPr kumimoji="0" lang="lt-LT" smtClean="0"/>
              <a:t>Spustelėkite, jei norite keisite ruoš. pav. stilių</a:t>
            </a:r>
            <a:endParaRPr kumimoji="0" lang="en-US"/>
          </a:p>
        </p:txBody>
      </p:sp>
      <p:sp>
        <p:nvSpPr>
          <p:cNvPr id="13" name="Teksto vietos rezervavimo ženklas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lt-LT" smtClean="0"/>
              <a:t>Spustelėkite ruošinio teksto stiliams keisti</a:t>
            </a:r>
          </a:p>
          <a:p>
            <a:pPr lvl="1" eaLnBrk="1" latinLnBrk="0" hangingPunct="1"/>
            <a:r>
              <a:rPr kumimoji="0" lang="lt-LT" smtClean="0"/>
              <a:t>Antras lygmuo</a:t>
            </a:r>
          </a:p>
          <a:p>
            <a:pPr lvl="2" eaLnBrk="1" latinLnBrk="0" hangingPunct="1"/>
            <a:r>
              <a:rPr kumimoji="0" lang="lt-LT" smtClean="0"/>
              <a:t>Trečias lygmuo</a:t>
            </a:r>
          </a:p>
          <a:p>
            <a:pPr lvl="3" eaLnBrk="1" latinLnBrk="0" hangingPunct="1"/>
            <a:r>
              <a:rPr kumimoji="0" lang="lt-LT" smtClean="0"/>
              <a:t>Ketvirtas lygmuo</a:t>
            </a:r>
          </a:p>
          <a:p>
            <a:pPr lvl="4" eaLnBrk="1" latinLnBrk="0" hangingPunct="1"/>
            <a:r>
              <a:rPr kumimoji="0" lang="lt-LT" smtClean="0"/>
              <a:t>Penktas lygmuo</a:t>
            </a:r>
            <a:endParaRPr kumimoji="0" lang="en-US"/>
          </a:p>
        </p:txBody>
      </p:sp>
      <p:sp>
        <p:nvSpPr>
          <p:cNvPr id="14" name="Datos vietos rezervavimo ženklas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3E2E886-9ECA-442E-B77F-1A2E87E7098F}" type="datetimeFigureOut">
              <a:rPr lang="en-US" smtClean="0"/>
              <a:pPr/>
              <a:t>1/16/2020</a:t>
            </a:fld>
            <a:endParaRPr lang="en-US"/>
          </a:p>
        </p:txBody>
      </p:sp>
      <p:sp>
        <p:nvSpPr>
          <p:cNvPr id="3" name="Poraštės vietos rezervavimo ženklas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Tiesioji jungtis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Tiesioji jungtis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Stačiakampis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Tiesioji jungtis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as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kaidrės numerio vietos rezervavimo ženklas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4966C3B-3C75-4A53-AB72-295465CA38E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p:txBody>
          <a:bodyPr>
            <a:normAutofit/>
          </a:bodyPr>
          <a:lstStyle/>
          <a:p>
            <a:r>
              <a:rPr lang="lt-LT" sz="2800" dirty="0" err="1" smtClean="0">
                <a:solidFill>
                  <a:schemeClr val="tx1"/>
                </a:solidFill>
                <a:latin typeface="Times New Roman" pitchFamily="18" charset="0"/>
                <a:cs typeface="Times New Roman" pitchFamily="18" charset="0"/>
              </a:rPr>
              <a:t>KŪRYBINių</a:t>
            </a:r>
            <a:r>
              <a:rPr lang="lt-LT" sz="2800" dirty="0" smtClean="0">
                <a:solidFill>
                  <a:schemeClr val="tx1"/>
                </a:solidFill>
                <a:latin typeface="Times New Roman" pitchFamily="18" charset="0"/>
                <a:cs typeface="Times New Roman" pitchFamily="18" charset="0"/>
              </a:rPr>
              <a:t> INŽINERIJŲ DIRBTUVĖLĖS</a:t>
            </a:r>
            <a:endParaRPr lang="en-US" sz="2800" dirty="0">
              <a:solidFill>
                <a:schemeClr val="tx1"/>
              </a:solidFill>
              <a:latin typeface="Times New Roman" pitchFamily="18" charset="0"/>
              <a:cs typeface="Times New Roman" pitchFamily="18" charset="0"/>
            </a:endParaRPr>
          </a:p>
        </p:txBody>
      </p:sp>
      <p:sp>
        <p:nvSpPr>
          <p:cNvPr id="3" name="Paantraštė 2"/>
          <p:cNvSpPr>
            <a:spLocks noGrp="1"/>
          </p:cNvSpPr>
          <p:nvPr>
            <p:ph type="subTitle" idx="1"/>
          </p:nvPr>
        </p:nvSpPr>
        <p:spPr/>
        <p:txBody>
          <a:bodyPr>
            <a:normAutofit/>
          </a:bodyPr>
          <a:lstStyle/>
          <a:p>
            <a:r>
              <a:rPr lang="lt-LT" sz="6000" dirty="0" smtClean="0">
                <a:solidFill>
                  <a:schemeClr val="tx1"/>
                </a:solidFill>
              </a:rPr>
              <a:t>GIPSAS</a:t>
            </a:r>
            <a:endParaRPr lang="en-US" sz="60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ntraštė 13"/>
          <p:cNvSpPr>
            <a:spLocks noGrp="1"/>
          </p:cNvSpPr>
          <p:nvPr>
            <p:ph type="title"/>
          </p:nvPr>
        </p:nvSpPr>
        <p:spPr/>
        <p:txBody>
          <a:bodyPr/>
          <a:lstStyle/>
          <a:p>
            <a:endParaRPr lang="en-US"/>
          </a:p>
        </p:txBody>
      </p:sp>
      <p:pic>
        <p:nvPicPr>
          <p:cNvPr id="12" name="Turinio vietos rezervavimo ženklas 11" descr="svajokliai4.jpg"/>
          <p:cNvPicPr>
            <a:picLocks noGrp="1" noChangeAspect="1"/>
          </p:cNvPicPr>
          <p:nvPr>
            <p:ph sz="quarter" idx="1"/>
          </p:nvPr>
        </p:nvPicPr>
        <p:blipFill>
          <a:blip r:embed="rId2"/>
          <a:stretch>
            <a:fillRect/>
          </a:stretch>
        </p:blipFill>
        <p:spPr>
          <a:xfrm>
            <a:off x="571500" y="1600200"/>
            <a:ext cx="3429000" cy="4572000"/>
          </a:xfrm>
        </p:spPr>
      </p:pic>
      <p:pic>
        <p:nvPicPr>
          <p:cNvPr id="13" name="Turinio vietos rezervavimo ženklas 12" descr="svajokliai3.jpg"/>
          <p:cNvPicPr>
            <a:picLocks noGrp="1" noChangeAspect="1"/>
          </p:cNvPicPr>
          <p:nvPr>
            <p:ph sz="quarter" idx="2"/>
          </p:nvPr>
        </p:nvPicPr>
        <p:blipFill>
          <a:blip r:embed="rId3"/>
          <a:stretch>
            <a:fillRect/>
          </a:stretch>
        </p:blipFill>
        <p:spPr>
          <a:xfrm>
            <a:off x="4384675" y="1600200"/>
            <a:ext cx="3429000" cy="4572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ntraštė 8"/>
          <p:cNvSpPr>
            <a:spLocks noGrp="1"/>
          </p:cNvSpPr>
          <p:nvPr>
            <p:ph type="title"/>
          </p:nvPr>
        </p:nvSpPr>
        <p:spPr/>
        <p:txBody>
          <a:bodyPr/>
          <a:lstStyle/>
          <a:p>
            <a:endParaRPr lang="en-US"/>
          </a:p>
        </p:txBody>
      </p:sp>
      <p:pic>
        <p:nvPicPr>
          <p:cNvPr id="7" name="Turinio vietos rezervavimo ženklas 6" descr="svajokliai5.jpg"/>
          <p:cNvPicPr>
            <a:picLocks noGrp="1" noChangeAspect="1"/>
          </p:cNvPicPr>
          <p:nvPr>
            <p:ph sz="quarter" idx="1"/>
          </p:nvPr>
        </p:nvPicPr>
        <p:blipFill>
          <a:blip r:embed="rId2"/>
          <a:stretch>
            <a:fillRect/>
          </a:stretch>
        </p:blipFill>
        <p:spPr>
          <a:xfrm>
            <a:off x="571500" y="1600200"/>
            <a:ext cx="3429000" cy="4572000"/>
          </a:xfrm>
        </p:spPr>
      </p:pic>
      <p:pic>
        <p:nvPicPr>
          <p:cNvPr id="8" name="Turinio vietos rezervavimo ženklas 7" descr="svajokliai7.jpg"/>
          <p:cNvPicPr>
            <a:picLocks noGrp="1" noChangeAspect="1"/>
          </p:cNvPicPr>
          <p:nvPr>
            <p:ph sz="quarter" idx="2"/>
          </p:nvPr>
        </p:nvPicPr>
        <p:blipFill>
          <a:blip r:embed="rId3"/>
          <a:stretch>
            <a:fillRect/>
          </a:stretch>
        </p:blipFill>
        <p:spPr>
          <a:xfrm>
            <a:off x="4384675" y="1600200"/>
            <a:ext cx="3429000" cy="45720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ntraštė 6"/>
          <p:cNvSpPr>
            <a:spLocks noGrp="1"/>
          </p:cNvSpPr>
          <p:nvPr>
            <p:ph type="title"/>
          </p:nvPr>
        </p:nvSpPr>
        <p:spPr/>
        <p:txBody>
          <a:bodyPr/>
          <a:lstStyle/>
          <a:p>
            <a:endParaRPr lang="en-US" dirty="0"/>
          </a:p>
        </p:txBody>
      </p:sp>
      <p:pic>
        <p:nvPicPr>
          <p:cNvPr id="10" name="Paveikslėlio vietos rezervavimo ženklas 9" descr="svajokliai8.jpg"/>
          <p:cNvPicPr>
            <a:picLocks noGrp="1" noChangeAspect="1"/>
          </p:cNvPicPr>
          <p:nvPr>
            <p:ph type="pic" idx="1"/>
          </p:nvPr>
        </p:nvPicPr>
        <p:blipFill>
          <a:blip r:embed="rId2"/>
          <a:srcRect t="8333" b="8333"/>
          <a:stretch>
            <a:fillRect/>
          </a:stretch>
        </p:blipFill>
        <p:spPr>
          <a:xfrm>
            <a:off x="571472" y="0"/>
            <a:ext cx="6172200" cy="6858000"/>
          </a:xfrm>
        </p:spPr>
      </p:pic>
      <p:sp>
        <p:nvSpPr>
          <p:cNvPr id="9" name="Teksto vietos rezervavimo ženklas 8"/>
          <p:cNvSpPr>
            <a:spLocks noGrp="1"/>
          </p:cNvSpPr>
          <p:nvPr>
            <p:ph type="body" sz="half" idx="2"/>
          </p:nvPr>
        </p:nvSpPr>
        <p:spPr/>
        <p:txBody>
          <a:bodyPr/>
          <a:lstStyle/>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ntraštė 4"/>
          <p:cNvSpPr>
            <a:spLocks noGrp="1"/>
          </p:cNvSpPr>
          <p:nvPr>
            <p:ph type="title"/>
          </p:nvPr>
        </p:nvSpPr>
        <p:spPr/>
        <p:txBody>
          <a:bodyPr>
            <a:normAutofit fontScale="90000"/>
          </a:bodyPr>
          <a:lstStyle/>
          <a:p>
            <a:r>
              <a:rPr lang="lt-LT" b="1" dirty="0" err="1" smtClean="0"/>
              <a:t>Boružiukų</a:t>
            </a:r>
            <a:r>
              <a:rPr lang="lt-LT" b="1" dirty="0" smtClean="0"/>
              <a:t> gr.   </a:t>
            </a:r>
            <a:r>
              <a:rPr lang="lt-LT" b="1" dirty="0" err="1" smtClean="0"/>
              <a:t>Medalijonai</a:t>
            </a:r>
            <a:r>
              <a:rPr lang="lt-LT" b="1" dirty="0" smtClean="0"/>
              <a:t/>
            </a:r>
            <a:br>
              <a:rPr lang="lt-LT" b="1" dirty="0" smtClean="0"/>
            </a:br>
            <a:r>
              <a:rPr lang="en-US" sz="2000" b="1" dirty="0" err="1" smtClean="0"/>
              <a:t>Pavyko</a:t>
            </a:r>
            <a:r>
              <a:rPr lang="en-US" sz="2000" b="1" dirty="0" smtClean="0"/>
              <a:t> </a:t>
            </a:r>
            <a:r>
              <a:rPr lang="en-US" sz="2000" b="1" dirty="0" err="1" smtClean="0"/>
              <a:t>viskas</a:t>
            </a:r>
            <a:r>
              <a:rPr lang="en-US" sz="2000" b="1" dirty="0" smtClean="0"/>
              <a:t> ka </a:t>
            </a:r>
            <a:r>
              <a:rPr lang="en-US" sz="2000" b="1" dirty="0" err="1" smtClean="0"/>
              <a:t>buvo</a:t>
            </a:r>
            <a:r>
              <a:rPr lang="en-US" sz="2000" b="1" dirty="0" smtClean="0"/>
              <a:t> </a:t>
            </a:r>
            <a:r>
              <a:rPr lang="en-US" sz="2000" b="1" dirty="0" err="1" smtClean="0"/>
              <a:t>uzsiplanav</a:t>
            </a:r>
            <a:r>
              <a:rPr lang="lt-LT" sz="2000" b="1" dirty="0" smtClean="0"/>
              <a:t>ę</a:t>
            </a:r>
            <a:r>
              <a:rPr lang="en-US" sz="2000" b="1" dirty="0" smtClean="0"/>
              <a:t> </a:t>
            </a:r>
            <a:r>
              <a:rPr lang="en-US" sz="2000" b="1" dirty="0" err="1" smtClean="0"/>
              <a:t>tik</a:t>
            </a:r>
            <a:r>
              <a:rPr lang="en-US" sz="2000" b="1" dirty="0" smtClean="0"/>
              <a:t> </a:t>
            </a:r>
            <a:r>
              <a:rPr lang="en-US" sz="2000" b="1" dirty="0" err="1" smtClean="0"/>
              <a:t>gamino</a:t>
            </a:r>
            <a:r>
              <a:rPr lang="en-US" sz="2000" b="1" dirty="0" smtClean="0"/>
              <a:t> </a:t>
            </a:r>
            <a:r>
              <a:rPr lang="en-US" sz="2000" b="1" dirty="0" err="1" smtClean="0"/>
              <a:t>juos</a:t>
            </a:r>
            <a:r>
              <a:rPr lang="en-US" sz="2000" b="1" dirty="0" smtClean="0"/>
              <a:t> </a:t>
            </a:r>
            <a:r>
              <a:rPr lang="en-US" sz="2000" b="1" dirty="0" err="1" smtClean="0"/>
              <a:t>dvi</a:t>
            </a:r>
            <a:r>
              <a:rPr lang="en-US" sz="2000" b="1" dirty="0" smtClean="0"/>
              <a:t> </a:t>
            </a:r>
            <a:r>
              <a:rPr lang="en-US" sz="2000" b="1" dirty="0" err="1" smtClean="0"/>
              <a:t>dienas</a:t>
            </a:r>
            <a:r>
              <a:rPr lang="en-US" sz="2000" b="1" dirty="0" smtClean="0"/>
              <a:t> </a:t>
            </a:r>
            <a:r>
              <a:rPr lang="en-US" sz="2000" b="1" dirty="0" err="1" smtClean="0"/>
              <a:t>nes</a:t>
            </a:r>
            <a:r>
              <a:rPr lang="en-US" sz="2000" b="1" dirty="0" smtClean="0"/>
              <a:t> vie</a:t>
            </a:r>
            <a:r>
              <a:rPr lang="lt-LT" sz="2000" b="1" dirty="0" smtClean="0"/>
              <a:t>ą</a:t>
            </a:r>
            <a:r>
              <a:rPr lang="en-US" sz="2000" b="1" dirty="0" smtClean="0"/>
              <a:t> </a:t>
            </a:r>
            <a:r>
              <a:rPr lang="en-US" sz="2000" b="1" dirty="0" err="1" smtClean="0"/>
              <a:t>diena</a:t>
            </a:r>
            <a:r>
              <a:rPr lang="en-US" sz="2000" b="1" dirty="0" smtClean="0"/>
              <a:t> </a:t>
            </a:r>
            <a:r>
              <a:rPr lang="lt-LT" sz="2000" b="1" dirty="0" smtClean="0"/>
              <a:t>,</a:t>
            </a:r>
            <a:r>
              <a:rPr lang="en-US" sz="2000" b="1" dirty="0" smtClean="0"/>
              <a:t>o kit</a:t>
            </a:r>
            <a:r>
              <a:rPr lang="lt-LT" sz="2000" b="1" dirty="0" smtClean="0"/>
              <a:t>ą</a:t>
            </a:r>
            <a:r>
              <a:rPr lang="en-US" sz="2000" b="1" dirty="0" smtClean="0"/>
              <a:t> </a:t>
            </a:r>
            <a:r>
              <a:rPr lang="en-US" sz="2000" b="1" dirty="0" err="1" smtClean="0"/>
              <a:t>da</a:t>
            </a:r>
            <a:r>
              <a:rPr lang="lt-LT" sz="2000" b="1" dirty="0" err="1" smtClean="0"/>
              <a:t>žė</a:t>
            </a:r>
            <a:r>
              <a:rPr lang="lt-LT" sz="2000" b="1" dirty="0" smtClean="0"/>
              <a:t>.</a:t>
            </a:r>
            <a:endParaRPr lang="en-US" sz="2000" b="1" dirty="0"/>
          </a:p>
        </p:txBody>
      </p:sp>
      <p:pic>
        <p:nvPicPr>
          <p:cNvPr id="7" name="Turinio vietos rezervavimo ženklas 6" descr="boruzes.jpg"/>
          <p:cNvPicPr>
            <a:picLocks noGrp="1" noChangeAspect="1"/>
          </p:cNvPicPr>
          <p:nvPr>
            <p:ph sz="quarter" idx="1"/>
          </p:nvPr>
        </p:nvPicPr>
        <p:blipFill>
          <a:blip r:embed="rId2"/>
          <a:stretch>
            <a:fillRect/>
          </a:stretch>
        </p:blipFill>
        <p:spPr>
          <a:xfrm>
            <a:off x="941916" y="1600200"/>
            <a:ext cx="6498167" cy="487362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ntraštė 4"/>
          <p:cNvSpPr>
            <a:spLocks noGrp="1"/>
          </p:cNvSpPr>
          <p:nvPr>
            <p:ph type="title"/>
          </p:nvPr>
        </p:nvSpPr>
        <p:spPr/>
        <p:txBody>
          <a:bodyPr/>
          <a:lstStyle/>
          <a:p>
            <a:endParaRPr lang="en-US"/>
          </a:p>
        </p:txBody>
      </p:sp>
      <p:pic>
        <p:nvPicPr>
          <p:cNvPr id="8" name="Turinio vietos rezervavimo ženklas 7" descr="boruzes1.jpg"/>
          <p:cNvPicPr>
            <a:picLocks noGrp="1" noChangeAspect="1"/>
          </p:cNvPicPr>
          <p:nvPr>
            <p:ph sz="quarter" idx="1"/>
          </p:nvPr>
        </p:nvPicPr>
        <p:blipFill>
          <a:blip r:embed="rId2"/>
          <a:stretch>
            <a:fillRect/>
          </a:stretch>
        </p:blipFill>
        <p:spPr>
          <a:xfrm>
            <a:off x="580571" y="1600200"/>
            <a:ext cx="3410857" cy="4572000"/>
          </a:xfrm>
        </p:spPr>
      </p:pic>
      <p:pic>
        <p:nvPicPr>
          <p:cNvPr id="9" name="Turinio vietos rezervavimo ženklas 8" descr="boruzes7.jpg"/>
          <p:cNvPicPr>
            <a:picLocks noGrp="1" noChangeAspect="1"/>
          </p:cNvPicPr>
          <p:nvPr>
            <p:ph sz="quarter" idx="2"/>
          </p:nvPr>
        </p:nvPicPr>
        <p:blipFill>
          <a:blip r:embed="rId3"/>
          <a:stretch>
            <a:fillRect/>
          </a:stretch>
        </p:blipFill>
        <p:spPr>
          <a:xfrm>
            <a:off x="4393746" y="1600200"/>
            <a:ext cx="3410857" cy="45720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en-US"/>
          </a:p>
        </p:txBody>
      </p:sp>
      <p:pic>
        <p:nvPicPr>
          <p:cNvPr id="5" name="Turinio vietos rezervavimo ženklas 4" descr="boruzes6.jpg"/>
          <p:cNvPicPr>
            <a:picLocks noGrp="1" noChangeAspect="1"/>
          </p:cNvPicPr>
          <p:nvPr>
            <p:ph sz="quarter" idx="1"/>
          </p:nvPr>
        </p:nvPicPr>
        <p:blipFill>
          <a:blip r:embed="rId2"/>
          <a:stretch>
            <a:fillRect/>
          </a:stretch>
        </p:blipFill>
        <p:spPr>
          <a:xfrm>
            <a:off x="457200" y="2514600"/>
            <a:ext cx="3657600" cy="2743200"/>
          </a:xfrm>
        </p:spPr>
      </p:pic>
      <p:pic>
        <p:nvPicPr>
          <p:cNvPr id="6" name="Turinio vietos rezervavimo ženklas 5" descr="boruzes3.jpg"/>
          <p:cNvPicPr>
            <a:picLocks noGrp="1" noChangeAspect="1"/>
          </p:cNvPicPr>
          <p:nvPr>
            <p:ph sz="quarter" idx="2"/>
          </p:nvPr>
        </p:nvPicPr>
        <p:blipFill>
          <a:blip r:embed="rId3"/>
          <a:stretch>
            <a:fillRect/>
          </a:stretch>
        </p:blipFill>
        <p:spPr>
          <a:xfrm>
            <a:off x="4270375" y="2514600"/>
            <a:ext cx="3657600" cy="27432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Vėliau </a:t>
            </a:r>
            <a:r>
              <a:rPr lang="lt-LT" dirty="0" err="1" smtClean="0"/>
              <a:t>medalijonai</a:t>
            </a:r>
            <a:r>
              <a:rPr lang="lt-LT" dirty="0" smtClean="0"/>
              <a:t> buvo dažomi</a:t>
            </a:r>
            <a:endParaRPr lang="en-US" dirty="0"/>
          </a:p>
        </p:txBody>
      </p:sp>
      <p:pic>
        <p:nvPicPr>
          <p:cNvPr id="5" name="Turinio vietos rezervavimo ženklas 4" descr="boruzes2.jpg"/>
          <p:cNvPicPr>
            <a:picLocks noGrp="1" noChangeAspect="1"/>
          </p:cNvPicPr>
          <p:nvPr>
            <p:ph sz="quarter" idx="1"/>
          </p:nvPr>
        </p:nvPicPr>
        <p:blipFill>
          <a:blip r:embed="rId2"/>
          <a:stretch>
            <a:fillRect/>
          </a:stretch>
        </p:blipFill>
        <p:spPr>
          <a:xfrm>
            <a:off x="580571" y="1600200"/>
            <a:ext cx="3410857" cy="4572000"/>
          </a:xfrm>
        </p:spPr>
      </p:pic>
      <p:pic>
        <p:nvPicPr>
          <p:cNvPr id="6" name="Turinio vietos rezervavimo ženklas 5" descr="boruzes5.jpg"/>
          <p:cNvPicPr>
            <a:picLocks noGrp="1" noChangeAspect="1"/>
          </p:cNvPicPr>
          <p:nvPr>
            <p:ph sz="quarter" idx="2"/>
          </p:nvPr>
        </p:nvPicPr>
        <p:blipFill>
          <a:blip r:embed="rId3"/>
          <a:stretch>
            <a:fillRect/>
          </a:stretch>
        </p:blipFill>
        <p:spPr>
          <a:xfrm>
            <a:off x="4270375" y="1785926"/>
            <a:ext cx="3657600" cy="3471874"/>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err="1" smtClean="0"/>
              <a:t>Bitutčių</a:t>
            </a:r>
            <a:r>
              <a:rPr lang="lt-LT" dirty="0" smtClean="0"/>
              <a:t> gr.</a:t>
            </a:r>
            <a:endParaRPr lang="en-US" dirty="0"/>
          </a:p>
        </p:txBody>
      </p:sp>
      <p:pic>
        <p:nvPicPr>
          <p:cNvPr id="5" name="Turinio vietos rezervavimo ženklas 4" descr="bitutes.jpg"/>
          <p:cNvPicPr>
            <a:picLocks noGrp="1" noChangeAspect="1"/>
          </p:cNvPicPr>
          <p:nvPr>
            <p:ph sz="quarter" idx="1"/>
          </p:nvPr>
        </p:nvPicPr>
        <p:blipFill>
          <a:blip r:embed="rId2" cstate="print"/>
          <a:stretch>
            <a:fillRect/>
          </a:stretch>
        </p:blipFill>
        <p:spPr>
          <a:xfrm>
            <a:off x="457200" y="2667000"/>
            <a:ext cx="3657600" cy="2438400"/>
          </a:xfrm>
        </p:spPr>
      </p:pic>
      <p:pic>
        <p:nvPicPr>
          <p:cNvPr id="6" name="Turinio vietos rezervavimo ženklas 5" descr="bitutes1.jpg"/>
          <p:cNvPicPr>
            <a:picLocks noGrp="1" noChangeAspect="1"/>
          </p:cNvPicPr>
          <p:nvPr>
            <p:ph sz="quarter" idx="2"/>
          </p:nvPr>
        </p:nvPicPr>
        <p:blipFill>
          <a:blip r:embed="rId3" cstate="print"/>
          <a:stretch>
            <a:fillRect/>
          </a:stretch>
        </p:blipFill>
        <p:spPr>
          <a:xfrm>
            <a:off x="4270375" y="2667000"/>
            <a:ext cx="3657600" cy="24384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500034" y="285728"/>
            <a:ext cx="7467600" cy="2214578"/>
          </a:xfrm>
        </p:spPr>
        <p:txBody>
          <a:bodyPr>
            <a:normAutofit fontScale="90000"/>
          </a:bodyPr>
          <a:lstStyle/>
          <a:p>
            <a:r>
              <a:rPr lang="lt-LT" dirty="0" smtClean="0"/>
              <a:t>vaikai derino akių-rankų koordinaciją, lavino smulkiąją motoriką, susipažino su nežinoma tekstūra, ugdė kantrybę, išbandė individualų ir kolektyvinį kūrybinį darbą.</a:t>
            </a:r>
            <a:endParaRPr lang="en-US" dirty="0"/>
          </a:p>
        </p:txBody>
      </p:sp>
      <p:pic>
        <p:nvPicPr>
          <p:cNvPr id="5" name="Turinio vietos rezervavimo ženklas 4" descr="bitutes5.jpg"/>
          <p:cNvPicPr>
            <a:picLocks noGrp="1" noChangeAspect="1"/>
          </p:cNvPicPr>
          <p:nvPr>
            <p:ph sz="quarter" idx="1"/>
          </p:nvPr>
        </p:nvPicPr>
        <p:blipFill>
          <a:blip r:embed="rId2" cstate="print"/>
          <a:stretch>
            <a:fillRect/>
          </a:stretch>
        </p:blipFill>
        <p:spPr>
          <a:xfrm>
            <a:off x="214282" y="2714620"/>
            <a:ext cx="5214966" cy="3476644"/>
          </a:xfrm>
        </p:spPr>
      </p:pic>
      <p:pic>
        <p:nvPicPr>
          <p:cNvPr id="6" name="Turinio vietos rezervavimo ženklas 5" descr="bitutes2.jpg"/>
          <p:cNvPicPr>
            <a:picLocks noGrp="1" noChangeAspect="1"/>
          </p:cNvPicPr>
          <p:nvPr>
            <p:ph sz="quarter" idx="2"/>
          </p:nvPr>
        </p:nvPicPr>
        <p:blipFill>
          <a:blip r:embed="rId3" cstate="print"/>
          <a:stretch>
            <a:fillRect/>
          </a:stretch>
        </p:blipFill>
        <p:spPr>
          <a:xfrm>
            <a:off x="4270375" y="2667000"/>
            <a:ext cx="5214966" cy="3476644"/>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ntraštė 4"/>
          <p:cNvSpPr>
            <a:spLocks noGrp="1"/>
          </p:cNvSpPr>
          <p:nvPr>
            <p:ph type="title"/>
          </p:nvPr>
        </p:nvSpPr>
        <p:spPr/>
        <p:txBody>
          <a:bodyPr/>
          <a:lstStyle/>
          <a:p>
            <a:r>
              <a:rPr lang="lt-LT" dirty="0" smtClean="0"/>
              <a:t>Markas dirbo su logopede, lavino </a:t>
            </a:r>
            <a:r>
              <a:rPr lang="lt-LT" dirty="0" err="1" smtClean="0"/>
              <a:t>artikuliacinį</a:t>
            </a:r>
            <a:r>
              <a:rPr lang="lt-LT" dirty="0" smtClean="0"/>
              <a:t> aparatą.</a:t>
            </a:r>
            <a:endParaRPr lang="en-US" dirty="0"/>
          </a:p>
        </p:txBody>
      </p:sp>
      <p:pic>
        <p:nvPicPr>
          <p:cNvPr id="7" name="Turinio vietos rezervavimo ženklas 6" descr="bitutes3.jpg"/>
          <p:cNvPicPr>
            <a:picLocks noGrp="1" noChangeAspect="1"/>
          </p:cNvPicPr>
          <p:nvPr>
            <p:ph sz="quarter" idx="1"/>
          </p:nvPr>
        </p:nvPicPr>
        <p:blipFill>
          <a:blip r:embed="rId2" cstate="print"/>
          <a:stretch>
            <a:fillRect/>
          </a:stretch>
        </p:blipFill>
        <p:spPr>
          <a:xfrm>
            <a:off x="2566458" y="1600200"/>
            <a:ext cx="3249083" cy="487362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ntraštė 3"/>
          <p:cNvSpPr>
            <a:spLocks noGrp="1"/>
          </p:cNvSpPr>
          <p:nvPr>
            <p:ph type="title"/>
          </p:nvPr>
        </p:nvSpPr>
        <p:spPr>
          <a:xfrm>
            <a:off x="571472" y="1071546"/>
            <a:ext cx="7467600" cy="4643470"/>
          </a:xfrm>
        </p:spPr>
        <p:txBody>
          <a:bodyPr/>
          <a:lstStyle/>
          <a:p>
            <a:r>
              <a:rPr lang="en-US" b="1" dirty="0" err="1" smtClean="0">
                <a:solidFill>
                  <a:schemeClr val="tx1"/>
                </a:solidFill>
                <a:latin typeface="Arial Black" pitchFamily="34" charset="0"/>
                <a:cs typeface="Times New Roman" pitchFamily="18" charset="0"/>
              </a:rPr>
              <a:t>Kūrybinių</a:t>
            </a:r>
            <a:r>
              <a:rPr lang="en-US" b="1" dirty="0" smtClean="0">
                <a:solidFill>
                  <a:schemeClr val="tx1"/>
                </a:solidFill>
                <a:latin typeface="Arial Black" pitchFamily="34" charset="0"/>
                <a:cs typeface="Times New Roman" pitchFamily="18" charset="0"/>
              </a:rPr>
              <a:t> </a:t>
            </a:r>
            <a:r>
              <a:rPr lang="en-US" b="1" dirty="0" err="1" smtClean="0">
                <a:solidFill>
                  <a:schemeClr val="tx1"/>
                </a:solidFill>
                <a:latin typeface="Arial Black" pitchFamily="34" charset="0"/>
                <a:cs typeface="Times New Roman" pitchFamily="18" charset="0"/>
              </a:rPr>
              <a:t>technoogijų</a:t>
            </a:r>
            <a:r>
              <a:rPr lang="en-US" b="1" dirty="0" smtClean="0">
                <a:solidFill>
                  <a:schemeClr val="tx1"/>
                </a:solidFill>
                <a:latin typeface="Arial Black" pitchFamily="34" charset="0"/>
                <a:cs typeface="Times New Roman" pitchFamily="18" charset="0"/>
              </a:rPr>
              <a:t> </a:t>
            </a:r>
            <a:r>
              <a:rPr lang="en-US" b="1" dirty="0" err="1" smtClean="0">
                <a:solidFill>
                  <a:schemeClr val="tx1"/>
                </a:solidFill>
                <a:latin typeface="Arial Black" pitchFamily="34" charset="0"/>
                <a:cs typeface="Times New Roman" pitchFamily="18" charset="0"/>
              </a:rPr>
              <a:t>dirbtuvėlių</a:t>
            </a:r>
            <a:r>
              <a:rPr lang="en-US" b="1" dirty="0" smtClean="0">
                <a:solidFill>
                  <a:schemeClr val="tx1"/>
                </a:solidFill>
                <a:latin typeface="Arial Black" pitchFamily="34" charset="0"/>
                <a:cs typeface="Times New Roman" pitchFamily="18" charset="0"/>
              </a:rPr>
              <a:t> </a:t>
            </a:r>
            <a:r>
              <a:rPr lang="en-US" b="1" dirty="0" err="1" smtClean="0">
                <a:solidFill>
                  <a:schemeClr val="tx1"/>
                </a:solidFill>
                <a:latin typeface="Arial Black" pitchFamily="34" charset="0"/>
                <a:cs typeface="Times New Roman" pitchFamily="18" charset="0"/>
              </a:rPr>
              <a:t>dalyviai</a:t>
            </a:r>
            <a:r>
              <a:rPr lang="en-US" b="1" dirty="0" smtClean="0">
                <a:solidFill>
                  <a:schemeClr val="tx1"/>
                </a:solidFill>
                <a:latin typeface="Arial Black" pitchFamily="34" charset="0"/>
                <a:cs typeface="Times New Roman" pitchFamily="18" charset="0"/>
              </a:rPr>
              <a:t> </a:t>
            </a:r>
            <a:r>
              <a:rPr lang="en-US" b="1" dirty="0" err="1" smtClean="0">
                <a:solidFill>
                  <a:schemeClr val="tx1"/>
                </a:solidFill>
                <a:latin typeface="Arial Black" pitchFamily="34" charset="0"/>
                <a:cs typeface="Times New Roman" pitchFamily="18" charset="0"/>
              </a:rPr>
              <a:t>pasinėrė</a:t>
            </a:r>
            <a:r>
              <a:rPr lang="en-US" b="1" dirty="0" smtClean="0">
                <a:solidFill>
                  <a:schemeClr val="tx1"/>
                </a:solidFill>
                <a:latin typeface="Arial Black" pitchFamily="34" charset="0"/>
                <a:cs typeface="Times New Roman" pitchFamily="18" charset="0"/>
              </a:rPr>
              <a:t> į </a:t>
            </a:r>
            <a:r>
              <a:rPr lang="en-US" b="1" dirty="0" err="1" smtClean="0">
                <a:solidFill>
                  <a:schemeClr val="tx1"/>
                </a:solidFill>
                <a:latin typeface="Arial Black" pitchFamily="34" charset="0"/>
                <a:cs typeface="Times New Roman" pitchFamily="18" charset="0"/>
              </a:rPr>
              <a:t>fantazijas</a:t>
            </a:r>
            <a:r>
              <a:rPr lang="en-US" b="1" dirty="0" smtClean="0">
                <a:solidFill>
                  <a:schemeClr val="tx1"/>
                </a:solidFill>
                <a:latin typeface="Arial Black" pitchFamily="34" charset="0"/>
                <a:cs typeface="Times New Roman" pitchFamily="18" charset="0"/>
              </a:rPr>
              <a:t> </a:t>
            </a:r>
            <a:r>
              <a:rPr lang="en-US" b="1" dirty="0" err="1" smtClean="0">
                <a:solidFill>
                  <a:schemeClr val="tx1"/>
                </a:solidFill>
                <a:latin typeface="Arial Black" pitchFamily="34" charset="0"/>
                <a:cs typeface="Times New Roman" pitchFamily="18" charset="0"/>
              </a:rPr>
              <a:t>ir</a:t>
            </a:r>
            <a:r>
              <a:rPr lang="en-US" b="1" dirty="0" smtClean="0">
                <a:solidFill>
                  <a:schemeClr val="tx1"/>
                </a:solidFill>
                <a:latin typeface="Arial Black" pitchFamily="34" charset="0"/>
                <a:cs typeface="Times New Roman" pitchFamily="18" charset="0"/>
              </a:rPr>
              <a:t> </a:t>
            </a:r>
            <a:r>
              <a:rPr lang="en-US" b="1" dirty="0" err="1" smtClean="0">
                <a:solidFill>
                  <a:schemeClr val="tx1"/>
                </a:solidFill>
                <a:latin typeface="Arial Black" pitchFamily="34" charset="0"/>
                <a:cs typeface="Times New Roman" pitchFamily="18" charset="0"/>
              </a:rPr>
              <a:t>kūrybą</a:t>
            </a:r>
            <a:r>
              <a:rPr lang="en-US" b="1" dirty="0" smtClean="0">
                <a:solidFill>
                  <a:schemeClr val="tx1"/>
                </a:solidFill>
                <a:latin typeface="Arial Black" pitchFamily="34" charset="0"/>
                <a:cs typeface="Times New Roman" pitchFamily="18" charset="0"/>
              </a:rPr>
              <a:t>. </a:t>
            </a:r>
            <a:r>
              <a:rPr lang="en-US" b="1" dirty="0" err="1" smtClean="0">
                <a:solidFill>
                  <a:schemeClr val="tx1"/>
                </a:solidFill>
                <a:latin typeface="Arial Black" pitchFamily="34" charset="0"/>
                <a:cs typeface="Times New Roman" pitchFamily="18" charset="0"/>
              </a:rPr>
              <a:t>Pradžioje</a:t>
            </a:r>
            <a:r>
              <a:rPr lang="en-US" b="1" dirty="0" smtClean="0">
                <a:solidFill>
                  <a:schemeClr val="tx1"/>
                </a:solidFill>
                <a:latin typeface="Arial Black" pitchFamily="34" charset="0"/>
                <a:cs typeface="Times New Roman" pitchFamily="18" charset="0"/>
              </a:rPr>
              <a:t> </a:t>
            </a:r>
            <a:r>
              <a:rPr lang="en-US" b="1" dirty="0" err="1" smtClean="0">
                <a:solidFill>
                  <a:schemeClr val="tx1"/>
                </a:solidFill>
                <a:latin typeface="Arial Black" pitchFamily="34" charset="0"/>
                <a:cs typeface="Times New Roman" pitchFamily="18" charset="0"/>
              </a:rPr>
              <a:t>reikėjo</a:t>
            </a:r>
            <a:r>
              <a:rPr lang="en-US" b="1" dirty="0" smtClean="0">
                <a:solidFill>
                  <a:schemeClr val="tx1"/>
                </a:solidFill>
                <a:latin typeface="Arial Black" pitchFamily="34" charset="0"/>
                <a:cs typeface="Times New Roman" pitchFamily="18" charset="0"/>
              </a:rPr>
              <a:t> </a:t>
            </a:r>
            <a:r>
              <a:rPr lang="en-US" b="1" dirty="0" err="1" smtClean="0">
                <a:solidFill>
                  <a:schemeClr val="tx1"/>
                </a:solidFill>
                <a:latin typeface="Arial Black" pitchFamily="34" charset="0"/>
                <a:cs typeface="Times New Roman" pitchFamily="18" charset="0"/>
              </a:rPr>
              <a:t>medicininį</a:t>
            </a:r>
            <a:r>
              <a:rPr lang="en-US" b="1" dirty="0" smtClean="0">
                <a:solidFill>
                  <a:schemeClr val="tx1"/>
                </a:solidFill>
                <a:latin typeface="Arial Black" pitchFamily="34" charset="0"/>
                <a:cs typeface="Times New Roman" pitchFamily="18" charset="0"/>
              </a:rPr>
              <a:t> </a:t>
            </a:r>
            <a:r>
              <a:rPr lang="en-US" b="1" dirty="0" err="1" smtClean="0">
                <a:solidFill>
                  <a:schemeClr val="tx1"/>
                </a:solidFill>
                <a:latin typeface="Arial Black" pitchFamily="34" charset="0"/>
                <a:cs typeface="Times New Roman" pitchFamily="18" charset="0"/>
              </a:rPr>
              <a:t>gipsą</a:t>
            </a:r>
            <a:r>
              <a:rPr lang="en-US" b="1" dirty="0" smtClean="0">
                <a:solidFill>
                  <a:schemeClr val="tx1"/>
                </a:solidFill>
                <a:latin typeface="Arial Black" pitchFamily="34" charset="0"/>
                <a:cs typeface="Times New Roman" pitchFamily="18" charset="0"/>
              </a:rPr>
              <a:t> </a:t>
            </a:r>
            <a:r>
              <a:rPr lang="en-US" b="1" dirty="0" err="1" smtClean="0">
                <a:solidFill>
                  <a:schemeClr val="tx1"/>
                </a:solidFill>
                <a:latin typeface="Arial Black" pitchFamily="34" charset="0"/>
                <a:cs typeface="Times New Roman" pitchFamily="18" charset="0"/>
              </a:rPr>
              <a:t>susikarpyti</a:t>
            </a:r>
            <a:r>
              <a:rPr lang="en-US" b="1" dirty="0" smtClean="0">
                <a:solidFill>
                  <a:schemeClr val="tx1"/>
                </a:solidFill>
                <a:latin typeface="Arial Black" pitchFamily="34" charset="0"/>
                <a:cs typeface="Times New Roman" pitchFamily="18" charset="0"/>
              </a:rPr>
              <a:t> </a:t>
            </a:r>
            <a:r>
              <a:rPr lang="en-US" b="1" dirty="0" err="1" smtClean="0">
                <a:solidFill>
                  <a:schemeClr val="tx1"/>
                </a:solidFill>
                <a:latin typeface="Arial Black" pitchFamily="34" charset="0"/>
                <a:cs typeface="Times New Roman" pitchFamily="18" charset="0"/>
              </a:rPr>
              <a:t>įvairaus</a:t>
            </a:r>
            <a:r>
              <a:rPr lang="en-US" b="1" dirty="0" smtClean="0">
                <a:solidFill>
                  <a:schemeClr val="tx1"/>
                </a:solidFill>
                <a:latin typeface="Arial Black" pitchFamily="34" charset="0"/>
                <a:cs typeface="Times New Roman" pitchFamily="18" charset="0"/>
              </a:rPr>
              <a:t> </a:t>
            </a:r>
            <a:r>
              <a:rPr lang="en-US" b="1" dirty="0" err="1" smtClean="0">
                <a:solidFill>
                  <a:schemeClr val="tx1"/>
                </a:solidFill>
                <a:latin typeface="Arial Black" pitchFamily="34" charset="0"/>
                <a:cs typeface="Times New Roman" pitchFamily="18" charset="0"/>
              </a:rPr>
              <a:t>dydžio</a:t>
            </a:r>
            <a:r>
              <a:rPr lang="en-US" b="1" dirty="0" smtClean="0">
                <a:solidFill>
                  <a:schemeClr val="tx1"/>
                </a:solidFill>
                <a:latin typeface="Arial Black" pitchFamily="34" charset="0"/>
                <a:cs typeface="Times New Roman" pitchFamily="18" charset="0"/>
              </a:rPr>
              <a:t> </a:t>
            </a:r>
            <a:r>
              <a:rPr lang="en-US" b="1" dirty="0" err="1" smtClean="0">
                <a:solidFill>
                  <a:schemeClr val="tx1"/>
                </a:solidFill>
                <a:latin typeface="Arial Black" pitchFamily="34" charset="0"/>
                <a:cs typeface="Times New Roman" pitchFamily="18" charset="0"/>
              </a:rPr>
              <a:t>gabalėliais</a:t>
            </a:r>
            <a:r>
              <a:rPr lang="en-US" b="1" dirty="0" smtClean="0">
                <a:solidFill>
                  <a:schemeClr val="tx1"/>
                </a:solidFill>
                <a:latin typeface="Arial Black" pitchFamily="34" charset="0"/>
                <a:cs typeface="Times New Roman" pitchFamily="18" charset="0"/>
              </a:rPr>
              <a:t>, </a:t>
            </a:r>
            <a:r>
              <a:rPr lang="en-US" b="1" dirty="0" err="1" smtClean="0">
                <a:solidFill>
                  <a:schemeClr val="tx1"/>
                </a:solidFill>
                <a:latin typeface="Arial Black" pitchFamily="34" charset="0"/>
                <a:cs typeface="Times New Roman" pitchFamily="18" charset="0"/>
              </a:rPr>
              <a:t>vėliau</a:t>
            </a:r>
            <a:r>
              <a:rPr lang="en-US" b="1" dirty="0" smtClean="0">
                <a:solidFill>
                  <a:schemeClr val="tx1"/>
                </a:solidFill>
                <a:latin typeface="Arial Black" pitchFamily="34" charset="0"/>
                <a:cs typeface="Times New Roman" pitchFamily="18" charset="0"/>
              </a:rPr>
              <a:t> </a:t>
            </a:r>
            <a:r>
              <a:rPr lang="en-US" b="1" dirty="0" err="1" smtClean="0">
                <a:solidFill>
                  <a:schemeClr val="tx1"/>
                </a:solidFill>
                <a:latin typeface="Arial Black" pitchFamily="34" charset="0"/>
                <a:cs typeface="Times New Roman" pitchFamily="18" charset="0"/>
              </a:rPr>
              <a:t>merkti</a:t>
            </a:r>
            <a:r>
              <a:rPr lang="en-US" b="1" dirty="0" smtClean="0">
                <a:solidFill>
                  <a:schemeClr val="tx1"/>
                </a:solidFill>
                <a:latin typeface="Arial Black" pitchFamily="34" charset="0"/>
                <a:cs typeface="Times New Roman" pitchFamily="18" charset="0"/>
              </a:rPr>
              <a:t> į </a:t>
            </a:r>
            <a:r>
              <a:rPr lang="en-US" b="1" dirty="0" err="1" smtClean="0">
                <a:solidFill>
                  <a:schemeClr val="tx1"/>
                </a:solidFill>
                <a:latin typeface="Arial Black" pitchFamily="34" charset="0"/>
                <a:cs typeface="Times New Roman" pitchFamily="18" charset="0"/>
              </a:rPr>
              <a:t>vandenį</a:t>
            </a:r>
            <a:r>
              <a:rPr lang="en-US" b="1" dirty="0" smtClean="0">
                <a:solidFill>
                  <a:schemeClr val="tx1"/>
                </a:solidFill>
                <a:latin typeface="Arial Black" pitchFamily="34" charset="0"/>
                <a:cs typeface="Times New Roman" pitchFamily="18" charset="0"/>
              </a:rPr>
              <a:t> </a:t>
            </a:r>
            <a:r>
              <a:rPr lang="en-US" b="1" dirty="0" err="1" smtClean="0">
                <a:solidFill>
                  <a:schemeClr val="tx1"/>
                </a:solidFill>
                <a:latin typeface="Arial Black" pitchFamily="34" charset="0"/>
                <a:cs typeface="Times New Roman" pitchFamily="18" charset="0"/>
              </a:rPr>
              <a:t>ir</a:t>
            </a:r>
            <a:r>
              <a:rPr lang="en-US" b="1" dirty="0" smtClean="0">
                <a:solidFill>
                  <a:schemeClr val="tx1"/>
                </a:solidFill>
                <a:latin typeface="Arial Black" pitchFamily="34" charset="0"/>
                <a:cs typeface="Times New Roman" pitchFamily="18" charset="0"/>
              </a:rPr>
              <a:t> </a:t>
            </a:r>
            <a:r>
              <a:rPr lang="en-US" b="1" dirty="0" err="1" smtClean="0">
                <a:solidFill>
                  <a:schemeClr val="tx1"/>
                </a:solidFill>
                <a:latin typeface="Arial Black" pitchFamily="34" charset="0"/>
                <a:cs typeface="Times New Roman" pitchFamily="18" charset="0"/>
              </a:rPr>
              <a:t>formuoti</a:t>
            </a:r>
            <a:r>
              <a:rPr lang="en-US" b="1" dirty="0" smtClean="0">
                <a:solidFill>
                  <a:schemeClr val="tx1"/>
                </a:solidFill>
                <a:latin typeface="Arial Black" pitchFamily="34" charset="0"/>
                <a:cs typeface="Times New Roman" pitchFamily="18" charset="0"/>
              </a:rPr>
              <a:t> </a:t>
            </a:r>
            <a:r>
              <a:rPr lang="en-US" b="1" dirty="0" err="1" smtClean="0">
                <a:solidFill>
                  <a:schemeClr val="tx1"/>
                </a:solidFill>
                <a:latin typeface="Arial Black" pitchFamily="34" charset="0"/>
                <a:cs typeface="Times New Roman" pitchFamily="18" charset="0"/>
              </a:rPr>
              <a:t>norimą</a:t>
            </a:r>
            <a:r>
              <a:rPr lang="en-US" b="1" dirty="0" smtClean="0">
                <a:solidFill>
                  <a:schemeClr val="tx1"/>
                </a:solidFill>
                <a:latin typeface="Arial Black" pitchFamily="34" charset="0"/>
                <a:cs typeface="Times New Roman" pitchFamily="18" charset="0"/>
              </a:rPr>
              <a:t> </a:t>
            </a:r>
            <a:r>
              <a:rPr lang="en-US" b="1" dirty="0" err="1" smtClean="0">
                <a:solidFill>
                  <a:schemeClr val="tx1"/>
                </a:solidFill>
                <a:latin typeface="Arial Black" pitchFamily="34" charset="0"/>
                <a:cs typeface="Times New Roman" pitchFamily="18" charset="0"/>
              </a:rPr>
              <a:t>kūrinį</a:t>
            </a:r>
            <a:r>
              <a:rPr lang="en-US" b="1" dirty="0" smtClean="0">
                <a:solidFill>
                  <a:schemeClr val="tx1"/>
                </a:solidFill>
                <a:latin typeface="Arial Black" pitchFamily="34" charset="0"/>
                <a:cs typeface="Times New Roman" pitchFamily="18" charset="0"/>
              </a:rPr>
              <a:t>.</a:t>
            </a:r>
            <a:r>
              <a:rPr lang="en-US" dirty="0" smtClean="0"/>
              <a:t/>
            </a:r>
            <a:br>
              <a:rPr lang="en-US" dirty="0" smtClean="0"/>
            </a:b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ntraštė 14"/>
          <p:cNvSpPr>
            <a:spLocks noGrp="1"/>
          </p:cNvSpPr>
          <p:nvPr>
            <p:ph type="title"/>
          </p:nvPr>
        </p:nvSpPr>
        <p:spPr/>
        <p:txBody>
          <a:bodyPr/>
          <a:lstStyle/>
          <a:p>
            <a:endParaRPr lang="en-US"/>
          </a:p>
        </p:txBody>
      </p:sp>
      <p:pic>
        <p:nvPicPr>
          <p:cNvPr id="4" name="Turinio vietos rezervavimo ženklas 3" descr="SVIRPLIUKAI6.jpg"/>
          <p:cNvPicPr>
            <a:picLocks noGrp="1" noChangeAspect="1"/>
          </p:cNvPicPr>
          <p:nvPr>
            <p:ph sz="quarter" idx="1"/>
          </p:nvPr>
        </p:nvPicPr>
        <p:blipFill>
          <a:blip r:embed="rId2"/>
          <a:stretch>
            <a:fillRect/>
          </a:stretch>
        </p:blipFill>
        <p:spPr>
          <a:xfrm>
            <a:off x="584200" y="1600200"/>
            <a:ext cx="3403600" cy="4572000"/>
          </a:xfrm>
        </p:spPr>
      </p:pic>
      <p:pic>
        <p:nvPicPr>
          <p:cNvPr id="11" name="Turinio vietos rezervavimo ženklas 10" descr="SVIRPLIUKAI2.jpg"/>
          <p:cNvPicPr>
            <a:picLocks noGrp="1" noChangeAspect="1"/>
          </p:cNvPicPr>
          <p:nvPr>
            <p:ph sz="quarter" idx="2"/>
          </p:nvPr>
        </p:nvPicPr>
        <p:blipFill>
          <a:blip r:embed="rId3"/>
          <a:stretch>
            <a:fillRect/>
          </a:stretch>
        </p:blipFill>
        <p:spPr>
          <a:xfrm>
            <a:off x="4397375" y="1600200"/>
            <a:ext cx="3403600" cy="45720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en-US"/>
          </a:p>
        </p:txBody>
      </p:sp>
      <p:pic>
        <p:nvPicPr>
          <p:cNvPr id="5" name="Turinio vietos rezervavimo ženklas 4" descr="SVIRLIAI.jpg"/>
          <p:cNvPicPr>
            <a:picLocks noGrp="1" noChangeAspect="1"/>
          </p:cNvPicPr>
          <p:nvPr>
            <p:ph sz="quarter" idx="1"/>
          </p:nvPr>
        </p:nvPicPr>
        <p:blipFill>
          <a:blip r:embed="rId2"/>
          <a:stretch>
            <a:fillRect/>
          </a:stretch>
        </p:blipFill>
        <p:spPr>
          <a:xfrm>
            <a:off x="0" y="1928802"/>
            <a:ext cx="4152912" cy="3114684"/>
          </a:xfrm>
        </p:spPr>
      </p:pic>
      <p:pic>
        <p:nvPicPr>
          <p:cNvPr id="6" name="Turinio vietos rezervavimo ženklas 5" descr="SVIRPLIUKAI1.jpg"/>
          <p:cNvPicPr>
            <a:picLocks noGrp="1" noChangeAspect="1"/>
          </p:cNvPicPr>
          <p:nvPr>
            <p:ph sz="quarter" idx="2"/>
          </p:nvPr>
        </p:nvPicPr>
        <p:blipFill>
          <a:blip r:embed="rId3"/>
          <a:stretch>
            <a:fillRect/>
          </a:stretch>
        </p:blipFill>
        <p:spPr>
          <a:xfrm>
            <a:off x="4397374" y="571480"/>
            <a:ext cx="4169425" cy="560072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ntraštė 4"/>
          <p:cNvSpPr>
            <a:spLocks noGrp="1"/>
          </p:cNvSpPr>
          <p:nvPr>
            <p:ph type="title"/>
          </p:nvPr>
        </p:nvSpPr>
        <p:spPr>
          <a:xfrm>
            <a:off x="457200" y="274638"/>
            <a:ext cx="7467600" cy="5083188"/>
          </a:xfrm>
        </p:spPr>
        <p:txBody>
          <a:bodyPr/>
          <a:lstStyle/>
          <a:p>
            <a:r>
              <a:rPr lang="en-US" sz="2000" b="1" dirty="0" err="1" smtClean="0">
                <a:solidFill>
                  <a:schemeClr val="tx1"/>
                </a:solidFill>
              </a:rPr>
              <a:t>Kūrybiniai</a:t>
            </a:r>
            <a:r>
              <a:rPr lang="en-US" sz="2000" b="1" dirty="0" smtClean="0">
                <a:solidFill>
                  <a:schemeClr val="tx1"/>
                </a:solidFill>
              </a:rPr>
              <a:t> </a:t>
            </a:r>
            <a:r>
              <a:rPr lang="en-US" sz="2000" b="1" dirty="0" err="1" smtClean="0">
                <a:solidFill>
                  <a:schemeClr val="tx1"/>
                </a:solidFill>
              </a:rPr>
              <a:t>užsiėmimai</a:t>
            </a:r>
            <a:r>
              <a:rPr lang="en-US" sz="2000" b="1" dirty="0" smtClean="0">
                <a:solidFill>
                  <a:schemeClr val="tx1"/>
                </a:solidFill>
              </a:rPr>
              <a:t> – ne </a:t>
            </a:r>
            <a:r>
              <a:rPr lang="en-US" sz="2000" b="1" dirty="0" err="1" smtClean="0">
                <a:solidFill>
                  <a:schemeClr val="tx1"/>
                </a:solidFill>
              </a:rPr>
              <a:t>tik</a:t>
            </a:r>
            <a:r>
              <a:rPr lang="en-US" sz="2000" b="1" dirty="0" smtClean="0">
                <a:solidFill>
                  <a:schemeClr val="tx1"/>
                </a:solidFill>
              </a:rPr>
              <a:t> </a:t>
            </a:r>
            <a:r>
              <a:rPr lang="en-US" sz="2000" b="1" dirty="0" err="1" smtClean="0">
                <a:solidFill>
                  <a:schemeClr val="tx1"/>
                </a:solidFill>
              </a:rPr>
              <a:t>puiki</a:t>
            </a:r>
            <a:r>
              <a:rPr lang="en-US" sz="2000" b="1" dirty="0" smtClean="0">
                <a:solidFill>
                  <a:schemeClr val="tx1"/>
                </a:solidFill>
              </a:rPr>
              <a:t> </a:t>
            </a:r>
            <a:r>
              <a:rPr lang="en-US" sz="2000" b="1" dirty="0" err="1" smtClean="0">
                <a:solidFill>
                  <a:schemeClr val="tx1"/>
                </a:solidFill>
              </a:rPr>
              <a:t>atpalaiduojanti</a:t>
            </a:r>
            <a:r>
              <a:rPr lang="en-US" sz="2000" b="1" dirty="0" smtClean="0">
                <a:solidFill>
                  <a:schemeClr val="tx1"/>
                </a:solidFill>
              </a:rPr>
              <a:t> </a:t>
            </a:r>
            <a:r>
              <a:rPr lang="en-US" sz="2000" b="1" dirty="0" err="1" smtClean="0">
                <a:solidFill>
                  <a:schemeClr val="tx1"/>
                </a:solidFill>
              </a:rPr>
              <a:t>terapija</a:t>
            </a:r>
            <a:r>
              <a:rPr lang="en-US" sz="2000" b="1" dirty="0" smtClean="0">
                <a:solidFill>
                  <a:schemeClr val="tx1"/>
                </a:solidFill>
              </a:rPr>
              <a:t>, </a:t>
            </a:r>
            <a:r>
              <a:rPr lang="en-US" sz="2000" b="1" dirty="0" err="1" smtClean="0">
                <a:solidFill>
                  <a:schemeClr val="tx1"/>
                </a:solidFill>
              </a:rPr>
              <a:t>palaikanti</a:t>
            </a:r>
            <a:r>
              <a:rPr lang="en-US" sz="2000" b="1" dirty="0" smtClean="0">
                <a:solidFill>
                  <a:schemeClr val="tx1"/>
                </a:solidFill>
              </a:rPr>
              <a:t> </a:t>
            </a:r>
            <a:r>
              <a:rPr lang="en-US" sz="2000" b="1" dirty="0" err="1" smtClean="0">
                <a:solidFill>
                  <a:schemeClr val="tx1"/>
                </a:solidFill>
              </a:rPr>
              <a:t>mąstymą</a:t>
            </a:r>
            <a:r>
              <a:rPr lang="en-US" sz="2000" b="1" dirty="0" smtClean="0">
                <a:solidFill>
                  <a:schemeClr val="tx1"/>
                </a:solidFill>
              </a:rPr>
              <a:t> </a:t>
            </a:r>
            <a:r>
              <a:rPr lang="en-US" sz="2000" b="1" dirty="0" err="1" smtClean="0">
                <a:solidFill>
                  <a:schemeClr val="tx1"/>
                </a:solidFill>
              </a:rPr>
              <a:t>ir</a:t>
            </a:r>
            <a:r>
              <a:rPr lang="en-US" sz="2000" b="1" dirty="0" smtClean="0">
                <a:solidFill>
                  <a:schemeClr val="tx1"/>
                </a:solidFill>
              </a:rPr>
              <a:t> </a:t>
            </a:r>
            <a:r>
              <a:rPr lang="en-US" sz="2000" b="1" dirty="0" err="1" smtClean="0">
                <a:solidFill>
                  <a:schemeClr val="tx1"/>
                </a:solidFill>
              </a:rPr>
              <a:t>protinį</a:t>
            </a:r>
            <a:r>
              <a:rPr lang="en-US" sz="2000" b="1" dirty="0" smtClean="0">
                <a:solidFill>
                  <a:schemeClr val="tx1"/>
                </a:solidFill>
              </a:rPr>
              <a:t> </a:t>
            </a:r>
            <a:r>
              <a:rPr lang="en-US" sz="2000" b="1" dirty="0" err="1" smtClean="0">
                <a:solidFill>
                  <a:schemeClr val="tx1"/>
                </a:solidFill>
              </a:rPr>
              <a:t>darbingumą</a:t>
            </a:r>
            <a:r>
              <a:rPr lang="en-US" sz="2000" b="1" dirty="0" smtClean="0">
                <a:solidFill>
                  <a:schemeClr val="tx1"/>
                </a:solidFill>
              </a:rPr>
              <a:t>, bet </a:t>
            </a:r>
            <a:r>
              <a:rPr lang="en-US" sz="2000" b="1" dirty="0" err="1" smtClean="0">
                <a:solidFill>
                  <a:schemeClr val="tx1"/>
                </a:solidFill>
              </a:rPr>
              <a:t>ir</a:t>
            </a:r>
            <a:r>
              <a:rPr lang="en-US" sz="2000" b="1" dirty="0" smtClean="0">
                <a:solidFill>
                  <a:schemeClr val="tx1"/>
                </a:solidFill>
              </a:rPr>
              <a:t> </a:t>
            </a:r>
            <a:r>
              <a:rPr lang="en-US" sz="2000" b="1" dirty="0" err="1" smtClean="0">
                <a:solidFill>
                  <a:schemeClr val="tx1"/>
                </a:solidFill>
              </a:rPr>
              <a:t>įdomus</a:t>
            </a:r>
            <a:r>
              <a:rPr lang="en-US" sz="2000" b="1" dirty="0" smtClean="0">
                <a:solidFill>
                  <a:schemeClr val="tx1"/>
                </a:solidFill>
              </a:rPr>
              <a:t> </a:t>
            </a:r>
            <a:r>
              <a:rPr lang="en-US" sz="2000" b="1" dirty="0" err="1" smtClean="0">
                <a:solidFill>
                  <a:schemeClr val="tx1"/>
                </a:solidFill>
              </a:rPr>
              <a:t>laisvalaikio</a:t>
            </a:r>
            <a:r>
              <a:rPr lang="en-US" sz="2000" b="1" dirty="0" smtClean="0">
                <a:solidFill>
                  <a:schemeClr val="tx1"/>
                </a:solidFill>
              </a:rPr>
              <a:t> </a:t>
            </a:r>
            <a:r>
              <a:rPr lang="en-US" sz="2000" b="1" dirty="0" err="1" smtClean="0">
                <a:solidFill>
                  <a:schemeClr val="tx1"/>
                </a:solidFill>
              </a:rPr>
              <a:t>praleidimo</a:t>
            </a:r>
            <a:r>
              <a:rPr lang="en-US" sz="2000" b="1" dirty="0" smtClean="0">
                <a:solidFill>
                  <a:schemeClr val="tx1"/>
                </a:solidFill>
              </a:rPr>
              <a:t> </a:t>
            </a:r>
            <a:r>
              <a:rPr lang="en-US" sz="2000" b="1" dirty="0" err="1" smtClean="0">
                <a:solidFill>
                  <a:schemeClr val="tx1"/>
                </a:solidFill>
              </a:rPr>
              <a:t>būdas</a:t>
            </a:r>
            <a:r>
              <a:rPr lang="en-US" sz="2000" b="1" dirty="0" smtClean="0">
                <a:solidFill>
                  <a:schemeClr val="tx1"/>
                </a:solidFill>
              </a:rPr>
              <a:t>.</a:t>
            </a:r>
            <a:r>
              <a:rPr lang="en-US" dirty="0" smtClean="0"/>
              <a:t/>
            </a:r>
            <a:br>
              <a:rPr lang="en-US" dirty="0" smtClean="0"/>
            </a:b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7467600" cy="5869006"/>
          </a:xfrm>
        </p:spPr>
        <p:txBody>
          <a:bodyPr>
            <a:normAutofit/>
          </a:bodyPr>
          <a:lstStyle/>
          <a:p>
            <a:r>
              <a:rPr lang="lt-LT" b="1" dirty="0" smtClean="0">
                <a:solidFill>
                  <a:schemeClr val="tx1"/>
                </a:solidFill>
              </a:rPr>
              <a:t>	</a:t>
            </a:r>
            <a:r>
              <a:rPr lang="en-US" b="1" dirty="0" err="1" smtClean="0">
                <a:solidFill>
                  <a:schemeClr val="tx1"/>
                </a:solidFill>
              </a:rPr>
              <a:t>Kadangi</a:t>
            </a:r>
            <a:r>
              <a:rPr lang="en-US" b="1" dirty="0" smtClean="0">
                <a:solidFill>
                  <a:schemeClr val="tx1"/>
                </a:solidFill>
              </a:rPr>
              <a:t> </a:t>
            </a:r>
            <a:r>
              <a:rPr lang="en-US" b="1" dirty="0" err="1" smtClean="0">
                <a:solidFill>
                  <a:schemeClr val="tx1"/>
                </a:solidFill>
              </a:rPr>
              <a:t>nulipdytas</a:t>
            </a:r>
            <a:r>
              <a:rPr lang="en-US" b="1" dirty="0" smtClean="0">
                <a:solidFill>
                  <a:schemeClr val="tx1"/>
                </a:solidFill>
              </a:rPr>
              <a:t> </a:t>
            </a:r>
            <a:r>
              <a:rPr lang="en-US" b="1" dirty="0" err="1" smtClean="0">
                <a:solidFill>
                  <a:schemeClr val="tx1"/>
                </a:solidFill>
              </a:rPr>
              <a:t>gaminys</a:t>
            </a:r>
            <a:r>
              <a:rPr lang="en-US" b="1" dirty="0" smtClean="0">
                <a:solidFill>
                  <a:schemeClr val="tx1"/>
                </a:solidFill>
              </a:rPr>
              <a:t> </a:t>
            </a:r>
            <a:r>
              <a:rPr lang="en-US" b="1" dirty="0" err="1" smtClean="0">
                <a:solidFill>
                  <a:schemeClr val="tx1"/>
                </a:solidFill>
              </a:rPr>
              <a:t>kaipmat</a:t>
            </a:r>
            <a:r>
              <a:rPr lang="en-US" b="1" dirty="0" smtClean="0">
                <a:solidFill>
                  <a:schemeClr val="tx1"/>
                </a:solidFill>
              </a:rPr>
              <a:t> </a:t>
            </a:r>
            <a:r>
              <a:rPr lang="en-US" b="1" dirty="0" err="1" smtClean="0">
                <a:solidFill>
                  <a:schemeClr val="tx1"/>
                </a:solidFill>
              </a:rPr>
              <a:t>ima</a:t>
            </a:r>
            <a:r>
              <a:rPr lang="en-US" b="1" dirty="0" smtClean="0">
                <a:solidFill>
                  <a:schemeClr val="tx1"/>
                </a:solidFill>
              </a:rPr>
              <a:t> </a:t>
            </a:r>
            <a:r>
              <a:rPr lang="en-US" b="1" dirty="0" err="1" smtClean="0">
                <a:solidFill>
                  <a:schemeClr val="tx1"/>
                </a:solidFill>
              </a:rPr>
              <a:t>stingti</a:t>
            </a:r>
            <a:r>
              <a:rPr lang="en-US" b="1" dirty="0" smtClean="0">
                <a:solidFill>
                  <a:schemeClr val="tx1"/>
                </a:solidFill>
              </a:rPr>
              <a:t>, </a:t>
            </a:r>
            <a:r>
              <a:rPr lang="en-US" b="1" dirty="0" err="1" smtClean="0">
                <a:solidFill>
                  <a:schemeClr val="tx1"/>
                </a:solidFill>
              </a:rPr>
              <a:t>todėl</a:t>
            </a:r>
            <a:r>
              <a:rPr lang="en-US" b="1" dirty="0" smtClean="0">
                <a:solidFill>
                  <a:schemeClr val="tx1"/>
                </a:solidFill>
              </a:rPr>
              <a:t> </a:t>
            </a:r>
            <a:r>
              <a:rPr lang="en-US" b="1" dirty="0" err="1" smtClean="0">
                <a:solidFill>
                  <a:schemeClr val="tx1"/>
                </a:solidFill>
              </a:rPr>
              <a:t>jį</a:t>
            </a:r>
            <a:r>
              <a:rPr lang="en-US" b="1" dirty="0" smtClean="0">
                <a:solidFill>
                  <a:schemeClr val="tx1"/>
                </a:solidFill>
              </a:rPr>
              <a:t> </a:t>
            </a:r>
            <a:r>
              <a:rPr lang="en-US" b="1" dirty="0" err="1" smtClean="0">
                <a:solidFill>
                  <a:schemeClr val="tx1"/>
                </a:solidFill>
              </a:rPr>
              <a:t>galima</a:t>
            </a:r>
            <a:r>
              <a:rPr lang="en-US" b="1" dirty="0" smtClean="0">
                <a:solidFill>
                  <a:schemeClr val="tx1"/>
                </a:solidFill>
              </a:rPr>
              <a:t> </a:t>
            </a:r>
            <a:r>
              <a:rPr lang="en-US" b="1" dirty="0" err="1" smtClean="0">
                <a:solidFill>
                  <a:schemeClr val="tx1"/>
                </a:solidFill>
              </a:rPr>
              <a:t>iš</a:t>
            </a:r>
            <a:r>
              <a:rPr lang="en-US" b="1" dirty="0" smtClean="0">
                <a:solidFill>
                  <a:schemeClr val="tx1"/>
                </a:solidFill>
              </a:rPr>
              <a:t> </a:t>
            </a:r>
            <a:r>
              <a:rPr lang="en-US" b="1" dirty="0" err="1" smtClean="0">
                <a:solidFill>
                  <a:schemeClr val="tx1"/>
                </a:solidFill>
              </a:rPr>
              <a:t>karto</a:t>
            </a:r>
            <a:r>
              <a:rPr lang="en-US" b="1" dirty="0" smtClean="0">
                <a:solidFill>
                  <a:schemeClr val="tx1"/>
                </a:solidFill>
              </a:rPr>
              <a:t> </a:t>
            </a:r>
            <a:r>
              <a:rPr lang="en-US" b="1" dirty="0" err="1" smtClean="0">
                <a:solidFill>
                  <a:schemeClr val="tx1"/>
                </a:solidFill>
              </a:rPr>
              <a:t>dekoruoti</a:t>
            </a:r>
            <a:r>
              <a:rPr lang="en-US" b="1" dirty="0" smtClean="0">
                <a:solidFill>
                  <a:schemeClr val="tx1"/>
                </a:solidFill>
              </a:rPr>
              <a:t> </a:t>
            </a:r>
            <a:r>
              <a:rPr lang="en-US" b="1" dirty="0" err="1" smtClean="0">
                <a:solidFill>
                  <a:schemeClr val="tx1"/>
                </a:solidFill>
              </a:rPr>
              <a:t>ir</a:t>
            </a:r>
            <a:r>
              <a:rPr lang="en-US" b="1" dirty="0" smtClean="0">
                <a:solidFill>
                  <a:schemeClr val="tx1"/>
                </a:solidFill>
              </a:rPr>
              <a:t> </a:t>
            </a:r>
            <a:r>
              <a:rPr lang="en-US" b="1" dirty="0" err="1" smtClean="0">
                <a:solidFill>
                  <a:schemeClr val="tx1"/>
                </a:solidFill>
              </a:rPr>
              <a:t>spalvinti</a:t>
            </a:r>
            <a:r>
              <a:rPr lang="en-US" b="1" dirty="0" smtClean="0">
                <a:solidFill>
                  <a:schemeClr val="tx1"/>
                </a:solidFill>
              </a:rPr>
              <a:t>. </a:t>
            </a:r>
            <a:r>
              <a:rPr lang="en-US" b="1" dirty="0" err="1" smtClean="0">
                <a:solidFill>
                  <a:schemeClr val="tx1"/>
                </a:solidFill>
              </a:rPr>
              <a:t>Čia</a:t>
            </a:r>
            <a:r>
              <a:rPr lang="en-US" b="1" dirty="0" smtClean="0">
                <a:solidFill>
                  <a:schemeClr val="tx1"/>
                </a:solidFill>
              </a:rPr>
              <a:t> </a:t>
            </a:r>
            <a:r>
              <a:rPr lang="en-US" b="1" dirty="0" err="1" smtClean="0">
                <a:solidFill>
                  <a:schemeClr val="tx1"/>
                </a:solidFill>
              </a:rPr>
              <a:t>taip</a:t>
            </a:r>
            <a:r>
              <a:rPr lang="en-US" b="1" dirty="0" smtClean="0">
                <a:solidFill>
                  <a:schemeClr val="tx1"/>
                </a:solidFill>
              </a:rPr>
              <a:t> pat </a:t>
            </a:r>
            <a:r>
              <a:rPr lang="en-US" b="1" dirty="0" err="1" smtClean="0">
                <a:solidFill>
                  <a:schemeClr val="tx1"/>
                </a:solidFill>
              </a:rPr>
              <a:t>vyko</a:t>
            </a:r>
            <a:r>
              <a:rPr lang="en-US" b="1" dirty="0" smtClean="0">
                <a:solidFill>
                  <a:schemeClr val="tx1"/>
                </a:solidFill>
              </a:rPr>
              <a:t> </a:t>
            </a:r>
            <a:r>
              <a:rPr lang="en-US" b="1" dirty="0" err="1" smtClean="0">
                <a:solidFill>
                  <a:schemeClr val="tx1"/>
                </a:solidFill>
              </a:rPr>
              <a:t>smagus</a:t>
            </a:r>
            <a:r>
              <a:rPr lang="en-US" b="1" dirty="0" smtClean="0">
                <a:solidFill>
                  <a:schemeClr val="tx1"/>
                </a:solidFill>
              </a:rPr>
              <a:t> </a:t>
            </a:r>
            <a:r>
              <a:rPr lang="en-US" b="1" dirty="0" err="1" smtClean="0">
                <a:solidFill>
                  <a:schemeClr val="tx1"/>
                </a:solidFill>
              </a:rPr>
              <a:t>darbas</a:t>
            </a:r>
            <a:r>
              <a:rPr lang="en-US" b="1" dirty="0" smtClean="0">
                <a:solidFill>
                  <a:schemeClr val="tx1"/>
                </a:solidFill>
              </a:rPr>
              <a:t> </a:t>
            </a:r>
            <a:r>
              <a:rPr lang="en-US" b="1" dirty="0" err="1" smtClean="0">
                <a:solidFill>
                  <a:schemeClr val="tx1"/>
                </a:solidFill>
              </a:rPr>
              <a:t>su</a:t>
            </a:r>
            <a:r>
              <a:rPr lang="en-US" b="1" dirty="0" smtClean="0">
                <a:solidFill>
                  <a:schemeClr val="tx1"/>
                </a:solidFill>
              </a:rPr>
              <a:t> </a:t>
            </a:r>
            <a:r>
              <a:rPr lang="en-US" b="1" dirty="0" err="1" smtClean="0">
                <a:solidFill>
                  <a:schemeClr val="tx1"/>
                </a:solidFill>
              </a:rPr>
              <a:t>spalvomis</a:t>
            </a:r>
            <a:r>
              <a:rPr lang="en-US" b="1" dirty="0" smtClean="0">
                <a:solidFill>
                  <a:schemeClr val="tx1"/>
                </a:solidFill>
              </a:rPr>
              <a:t>. </a:t>
            </a:r>
            <a:r>
              <a:rPr lang="lt-LT" b="1" dirty="0" smtClean="0">
                <a:solidFill>
                  <a:schemeClr val="tx1"/>
                </a:solidFill>
              </a:rPr>
              <a:t/>
            </a:r>
            <a:br>
              <a:rPr lang="lt-LT" b="1" dirty="0" smtClean="0">
                <a:solidFill>
                  <a:schemeClr val="tx1"/>
                </a:solidFill>
              </a:rPr>
            </a:br>
            <a:r>
              <a:rPr lang="lt-LT" b="1" dirty="0" smtClean="0">
                <a:solidFill>
                  <a:schemeClr val="tx1"/>
                </a:solidFill>
              </a:rPr>
              <a:t>	</a:t>
            </a:r>
            <a:r>
              <a:rPr lang="en-US" b="1" dirty="0" smtClean="0">
                <a:solidFill>
                  <a:schemeClr val="tx1"/>
                </a:solidFill>
              </a:rPr>
              <a:t>Po </a:t>
            </a:r>
            <a:r>
              <a:rPr lang="en-US" b="1" dirty="0" err="1" smtClean="0">
                <a:solidFill>
                  <a:schemeClr val="tx1"/>
                </a:solidFill>
              </a:rPr>
              <a:t>užsiėmimo</a:t>
            </a:r>
            <a:r>
              <a:rPr lang="en-US" b="1" dirty="0" smtClean="0">
                <a:solidFill>
                  <a:schemeClr val="tx1"/>
                </a:solidFill>
              </a:rPr>
              <a:t> </a:t>
            </a:r>
            <a:r>
              <a:rPr lang="en-US" b="1" dirty="0" err="1" smtClean="0">
                <a:solidFill>
                  <a:schemeClr val="tx1"/>
                </a:solidFill>
              </a:rPr>
              <a:t>visi</a:t>
            </a:r>
            <a:r>
              <a:rPr lang="en-US" b="1" dirty="0" smtClean="0">
                <a:solidFill>
                  <a:schemeClr val="tx1"/>
                </a:solidFill>
              </a:rPr>
              <a:t> </a:t>
            </a:r>
            <a:r>
              <a:rPr lang="en-US" b="1" dirty="0" err="1" smtClean="0">
                <a:solidFill>
                  <a:schemeClr val="tx1"/>
                </a:solidFill>
              </a:rPr>
              <a:t>džiaugėsi</a:t>
            </a:r>
            <a:r>
              <a:rPr lang="en-US" b="1" dirty="0" smtClean="0">
                <a:solidFill>
                  <a:schemeClr val="tx1"/>
                </a:solidFill>
              </a:rPr>
              <a:t> </a:t>
            </a:r>
            <a:r>
              <a:rPr lang="en-US" b="1" dirty="0" err="1" smtClean="0">
                <a:solidFill>
                  <a:schemeClr val="tx1"/>
                </a:solidFill>
              </a:rPr>
              <a:t>rezultatais</a:t>
            </a:r>
            <a:r>
              <a:rPr lang="en-US" b="1" dirty="0" smtClean="0">
                <a:solidFill>
                  <a:schemeClr val="tx1"/>
                </a:solidFill>
              </a:rPr>
              <a:t> </a:t>
            </a:r>
            <a:r>
              <a:rPr lang="en-US" b="1" dirty="0" err="1" smtClean="0">
                <a:solidFill>
                  <a:schemeClr val="tx1"/>
                </a:solidFill>
              </a:rPr>
              <a:t>ir</a:t>
            </a:r>
            <a:r>
              <a:rPr lang="en-US" b="1" dirty="0" smtClean="0">
                <a:solidFill>
                  <a:schemeClr val="tx1"/>
                </a:solidFill>
              </a:rPr>
              <a:t> </a:t>
            </a:r>
            <a:r>
              <a:rPr lang="en-US" b="1" dirty="0" err="1" smtClean="0">
                <a:solidFill>
                  <a:schemeClr val="tx1"/>
                </a:solidFill>
              </a:rPr>
              <a:t>vienbalsiai</a:t>
            </a:r>
            <a:r>
              <a:rPr lang="en-US" b="1" dirty="0" smtClean="0">
                <a:solidFill>
                  <a:schemeClr val="tx1"/>
                </a:solidFill>
              </a:rPr>
              <a:t> </a:t>
            </a:r>
            <a:r>
              <a:rPr lang="en-US" b="1" dirty="0" err="1" smtClean="0">
                <a:solidFill>
                  <a:schemeClr val="tx1"/>
                </a:solidFill>
              </a:rPr>
              <a:t>nusprendė</a:t>
            </a:r>
            <a:r>
              <a:rPr lang="en-US" b="1" dirty="0" smtClean="0">
                <a:solidFill>
                  <a:schemeClr val="tx1"/>
                </a:solidFill>
              </a:rPr>
              <a:t>, </a:t>
            </a:r>
            <a:r>
              <a:rPr lang="en-US" b="1" dirty="0" err="1" smtClean="0">
                <a:solidFill>
                  <a:schemeClr val="tx1"/>
                </a:solidFill>
              </a:rPr>
              <a:t>kad</a:t>
            </a:r>
            <a:r>
              <a:rPr lang="en-US" b="1" dirty="0" smtClean="0">
                <a:solidFill>
                  <a:schemeClr val="tx1"/>
                </a:solidFill>
              </a:rPr>
              <a:t> </a:t>
            </a:r>
            <a:r>
              <a:rPr lang="en-US" b="1" dirty="0" err="1" smtClean="0">
                <a:solidFill>
                  <a:schemeClr val="tx1"/>
                </a:solidFill>
              </a:rPr>
              <a:t>lipdymas</a:t>
            </a:r>
            <a:r>
              <a:rPr lang="en-US" b="1" dirty="0" smtClean="0">
                <a:solidFill>
                  <a:schemeClr val="tx1"/>
                </a:solidFill>
              </a:rPr>
              <a:t> </a:t>
            </a:r>
            <a:r>
              <a:rPr lang="en-US" b="1" dirty="0" err="1" smtClean="0">
                <a:solidFill>
                  <a:schemeClr val="tx1"/>
                </a:solidFill>
              </a:rPr>
              <a:t>iš</a:t>
            </a:r>
            <a:r>
              <a:rPr lang="en-US" b="1" dirty="0" smtClean="0">
                <a:solidFill>
                  <a:schemeClr val="tx1"/>
                </a:solidFill>
              </a:rPr>
              <a:t> </a:t>
            </a:r>
            <a:r>
              <a:rPr lang="en-US" b="1" dirty="0" err="1" smtClean="0">
                <a:solidFill>
                  <a:schemeClr val="tx1"/>
                </a:solidFill>
              </a:rPr>
              <a:t>gipso</a:t>
            </a:r>
            <a:r>
              <a:rPr lang="en-US" b="1" dirty="0" smtClean="0">
                <a:solidFill>
                  <a:schemeClr val="tx1"/>
                </a:solidFill>
              </a:rPr>
              <a:t> – </a:t>
            </a:r>
            <a:r>
              <a:rPr lang="en-US" b="1" dirty="0" err="1" smtClean="0">
                <a:solidFill>
                  <a:schemeClr val="tx1"/>
                </a:solidFill>
              </a:rPr>
              <a:t>kantrybės</a:t>
            </a:r>
            <a:r>
              <a:rPr lang="en-US" b="1" dirty="0" smtClean="0">
                <a:solidFill>
                  <a:schemeClr val="tx1"/>
                </a:solidFill>
              </a:rPr>
              <a:t> </a:t>
            </a:r>
            <a:r>
              <a:rPr lang="en-US" b="1" dirty="0" err="1" smtClean="0">
                <a:solidFill>
                  <a:schemeClr val="tx1"/>
                </a:solidFill>
              </a:rPr>
              <a:t>ir</a:t>
            </a:r>
            <a:r>
              <a:rPr lang="en-US" b="1" dirty="0" smtClean="0">
                <a:solidFill>
                  <a:schemeClr val="tx1"/>
                </a:solidFill>
              </a:rPr>
              <a:t> </a:t>
            </a:r>
            <a:r>
              <a:rPr lang="en-US" b="1" dirty="0" err="1" smtClean="0">
                <a:solidFill>
                  <a:schemeClr val="tx1"/>
                </a:solidFill>
              </a:rPr>
              <a:t>kruopštumo</a:t>
            </a:r>
            <a:r>
              <a:rPr lang="en-US" b="1" dirty="0" smtClean="0">
                <a:solidFill>
                  <a:schemeClr val="tx1"/>
                </a:solidFill>
              </a:rPr>
              <a:t> </a:t>
            </a:r>
            <a:r>
              <a:rPr lang="en-US" b="1" dirty="0" err="1" smtClean="0">
                <a:solidFill>
                  <a:schemeClr val="tx1"/>
                </a:solidFill>
              </a:rPr>
              <a:t>reikalaujantis</a:t>
            </a:r>
            <a:r>
              <a:rPr lang="en-US" b="1" dirty="0" smtClean="0">
                <a:solidFill>
                  <a:schemeClr val="tx1"/>
                </a:solidFill>
              </a:rPr>
              <a:t> </a:t>
            </a:r>
            <a:r>
              <a:rPr lang="en-US" b="1" dirty="0" err="1" smtClean="0">
                <a:solidFill>
                  <a:schemeClr val="tx1"/>
                </a:solidFill>
              </a:rPr>
              <a:t>užsiėmimas</a:t>
            </a:r>
            <a:r>
              <a:rPr lang="en-US" b="1" dirty="0" smtClean="0">
                <a:solidFill>
                  <a:schemeClr val="tx1"/>
                </a:solidFill>
              </a:rPr>
              <a:t>.</a:t>
            </a:r>
            <a:r>
              <a:rPr lang="en-US" dirty="0" smtClean="0"/>
              <a:t/>
            </a:r>
            <a:br>
              <a:rPr lang="en-US" dirty="0" smtClean="0"/>
            </a:b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7467600" cy="5297502"/>
          </a:xfrm>
        </p:spPr>
        <p:txBody>
          <a:bodyPr>
            <a:normAutofit/>
          </a:bodyPr>
          <a:lstStyle/>
          <a:p>
            <a:r>
              <a:rPr lang="en-US" b="1" dirty="0" err="1" smtClean="0">
                <a:solidFill>
                  <a:schemeClr val="tx1"/>
                </a:solidFill>
              </a:rPr>
              <a:t>Šių</a:t>
            </a:r>
            <a:r>
              <a:rPr lang="en-US" b="1" dirty="0" smtClean="0">
                <a:solidFill>
                  <a:schemeClr val="tx1"/>
                </a:solidFill>
              </a:rPr>
              <a:t> </a:t>
            </a:r>
            <a:r>
              <a:rPr lang="en-US" b="1" dirty="0" err="1" smtClean="0">
                <a:solidFill>
                  <a:schemeClr val="tx1"/>
                </a:solidFill>
              </a:rPr>
              <a:t>užsiėmimų</a:t>
            </a:r>
            <a:r>
              <a:rPr lang="en-US" b="1" dirty="0" smtClean="0">
                <a:solidFill>
                  <a:schemeClr val="tx1"/>
                </a:solidFill>
              </a:rPr>
              <a:t> </a:t>
            </a:r>
            <a:r>
              <a:rPr lang="en-US" b="1" dirty="0" err="1" smtClean="0">
                <a:solidFill>
                  <a:schemeClr val="tx1"/>
                </a:solidFill>
              </a:rPr>
              <a:t>metu</a:t>
            </a:r>
            <a:r>
              <a:rPr lang="en-US" b="1" dirty="0" smtClean="0">
                <a:solidFill>
                  <a:schemeClr val="tx1"/>
                </a:solidFill>
              </a:rPr>
              <a:t> </a:t>
            </a:r>
            <a:r>
              <a:rPr lang="en-US" b="1" dirty="0" err="1" smtClean="0">
                <a:solidFill>
                  <a:schemeClr val="tx1"/>
                </a:solidFill>
              </a:rPr>
              <a:t>visi</a:t>
            </a:r>
            <a:r>
              <a:rPr lang="en-US" b="1" dirty="0" smtClean="0">
                <a:solidFill>
                  <a:schemeClr val="tx1"/>
                </a:solidFill>
              </a:rPr>
              <a:t> </a:t>
            </a:r>
            <a:r>
              <a:rPr lang="en-US" b="1" dirty="0" err="1" smtClean="0">
                <a:solidFill>
                  <a:schemeClr val="tx1"/>
                </a:solidFill>
              </a:rPr>
              <a:t>prasmingai</a:t>
            </a:r>
            <a:r>
              <a:rPr lang="en-US" b="1" dirty="0" smtClean="0">
                <a:solidFill>
                  <a:schemeClr val="tx1"/>
                </a:solidFill>
              </a:rPr>
              <a:t> </a:t>
            </a:r>
            <a:r>
              <a:rPr lang="en-US" b="1" dirty="0" err="1" smtClean="0">
                <a:solidFill>
                  <a:schemeClr val="tx1"/>
                </a:solidFill>
              </a:rPr>
              <a:t>ir</a:t>
            </a:r>
            <a:r>
              <a:rPr lang="en-US" b="1" dirty="0" smtClean="0">
                <a:solidFill>
                  <a:schemeClr val="tx1"/>
                </a:solidFill>
              </a:rPr>
              <a:t> </a:t>
            </a:r>
            <a:r>
              <a:rPr lang="en-US" b="1" dirty="0" err="1" smtClean="0">
                <a:solidFill>
                  <a:schemeClr val="tx1"/>
                </a:solidFill>
              </a:rPr>
              <a:t>smagiai</a:t>
            </a:r>
            <a:r>
              <a:rPr lang="en-US" b="1" dirty="0" smtClean="0">
                <a:solidFill>
                  <a:schemeClr val="tx1"/>
                </a:solidFill>
              </a:rPr>
              <a:t> </a:t>
            </a:r>
            <a:r>
              <a:rPr lang="en-US" b="1" dirty="0" err="1" smtClean="0">
                <a:solidFill>
                  <a:schemeClr val="tx1"/>
                </a:solidFill>
              </a:rPr>
              <a:t>dirbo</a:t>
            </a:r>
            <a:r>
              <a:rPr lang="en-US" b="1" dirty="0" smtClean="0">
                <a:solidFill>
                  <a:schemeClr val="tx1"/>
                </a:solidFill>
              </a:rPr>
              <a:t>, </a:t>
            </a:r>
            <a:r>
              <a:rPr lang="en-US" b="1" dirty="0" err="1" smtClean="0">
                <a:solidFill>
                  <a:schemeClr val="tx1"/>
                </a:solidFill>
              </a:rPr>
              <a:t>savo</a:t>
            </a:r>
            <a:r>
              <a:rPr lang="en-US" b="1" dirty="0" smtClean="0">
                <a:solidFill>
                  <a:schemeClr val="tx1"/>
                </a:solidFill>
              </a:rPr>
              <a:t> </a:t>
            </a:r>
            <a:r>
              <a:rPr lang="en-US" b="1" dirty="0" err="1" smtClean="0">
                <a:solidFill>
                  <a:schemeClr val="tx1"/>
                </a:solidFill>
              </a:rPr>
              <a:t>rankomis</a:t>
            </a:r>
            <a:r>
              <a:rPr lang="en-US" b="1" dirty="0" smtClean="0">
                <a:solidFill>
                  <a:schemeClr val="tx1"/>
                </a:solidFill>
              </a:rPr>
              <a:t> </a:t>
            </a:r>
            <a:r>
              <a:rPr lang="en-US" b="1" dirty="0" err="1" smtClean="0">
                <a:solidFill>
                  <a:schemeClr val="tx1"/>
                </a:solidFill>
              </a:rPr>
              <a:t>sukūrė</a:t>
            </a:r>
            <a:r>
              <a:rPr lang="en-US" b="1" dirty="0" smtClean="0">
                <a:solidFill>
                  <a:schemeClr val="tx1"/>
                </a:solidFill>
              </a:rPr>
              <a:t> </a:t>
            </a:r>
            <a:r>
              <a:rPr lang="en-US" b="1" dirty="0" err="1" smtClean="0">
                <a:solidFill>
                  <a:schemeClr val="tx1"/>
                </a:solidFill>
              </a:rPr>
              <a:t>įdomius</a:t>
            </a:r>
            <a:r>
              <a:rPr lang="en-US" b="1" dirty="0" smtClean="0">
                <a:solidFill>
                  <a:schemeClr val="tx1"/>
                </a:solidFill>
              </a:rPr>
              <a:t> </a:t>
            </a:r>
            <a:r>
              <a:rPr lang="en-US" b="1" dirty="0" err="1" smtClean="0">
                <a:solidFill>
                  <a:schemeClr val="tx1"/>
                </a:solidFill>
              </a:rPr>
              <a:t>ir</a:t>
            </a:r>
            <a:r>
              <a:rPr lang="en-US" b="1" dirty="0" smtClean="0">
                <a:solidFill>
                  <a:schemeClr val="tx1"/>
                </a:solidFill>
              </a:rPr>
              <a:t> </a:t>
            </a:r>
            <a:r>
              <a:rPr lang="en-US" b="1" dirty="0" err="1" smtClean="0">
                <a:solidFill>
                  <a:schemeClr val="tx1"/>
                </a:solidFill>
              </a:rPr>
              <a:t>unikalius</a:t>
            </a:r>
            <a:r>
              <a:rPr lang="en-US" b="1" dirty="0" smtClean="0">
                <a:solidFill>
                  <a:schemeClr val="tx1"/>
                </a:solidFill>
              </a:rPr>
              <a:t> </a:t>
            </a:r>
            <a:r>
              <a:rPr lang="en-US" b="1" dirty="0" err="1" smtClean="0">
                <a:solidFill>
                  <a:schemeClr val="tx1"/>
                </a:solidFill>
              </a:rPr>
              <a:t>darbus</a:t>
            </a:r>
            <a:r>
              <a:rPr lang="en-US" b="1" dirty="0" smtClean="0">
                <a:solidFill>
                  <a:schemeClr val="tx1"/>
                </a:solidFill>
              </a:rPr>
              <a:t>. </a:t>
            </a:r>
            <a:r>
              <a:rPr lang="en-US" b="1" dirty="0" err="1" smtClean="0">
                <a:solidFill>
                  <a:schemeClr val="tx1"/>
                </a:solidFill>
              </a:rPr>
              <a:t>Šiais</a:t>
            </a:r>
            <a:r>
              <a:rPr lang="en-US" b="1" dirty="0" smtClean="0">
                <a:solidFill>
                  <a:schemeClr val="tx1"/>
                </a:solidFill>
              </a:rPr>
              <a:t> </a:t>
            </a:r>
            <a:r>
              <a:rPr lang="en-US" b="1" dirty="0" err="1" smtClean="0">
                <a:solidFill>
                  <a:schemeClr val="tx1"/>
                </a:solidFill>
              </a:rPr>
              <a:t>darbeliais</a:t>
            </a:r>
            <a:r>
              <a:rPr lang="en-US" b="1" dirty="0" smtClean="0">
                <a:solidFill>
                  <a:schemeClr val="tx1"/>
                </a:solidFill>
              </a:rPr>
              <a:t> </a:t>
            </a:r>
            <a:r>
              <a:rPr lang="en-US" b="1" dirty="0" err="1" smtClean="0">
                <a:solidFill>
                  <a:schemeClr val="tx1"/>
                </a:solidFill>
              </a:rPr>
              <a:t>galima</a:t>
            </a:r>
            <a:r>
              <a:rPr lang="en-US" b="1" dirty="0" smtClean="0">
                <a:solidFill>
                  <a:schemeClr val="tx1"/>
                </a:solidFill>
              </a:rPr>
              <a:t> </a:t>
            </a:r>
            <a:r>
              <a:rPr lang="en-US" b="1" dirty="0" err="1" smtClean="0">
                <a:solidFill>
                  <a:schemeClr val="tx1"/>
                </a:solidFill>
              </a:rPr>
              <a:t>papuošti</a:t>
            </a:r>
            <a:r>
              <a:rPr lang="en-US" b="1" dirty="0" smtClean="0">
                <a:solidFill>
                  <a:schemeClr val="tx1"/>
                </a:solidFill>
              </a:rPr>
              <a:t> </a:t>
            </a:r>
            <a:r>
              <a:rPr lang="en-US" b="1" dirty="0" err="1" smtClean="0">
                <a:solidFill>
                  <a:schemeClr val="tx1"/>
                </a:solidFill>
              </a:rPr>
              <a:t>namus</a:t>
            </a:r>
            <a:r>
              <a:rPr lang="en-US" b="1" dirty="0" smtClean="0">
                <a:solidFill>
                  <a:schemeClr val="tx1"/>
                </a:solidFill>
              </a:rPr>
              <a:t> </a:t>
            </a:r>
            <a:r>
              <a:rPr lang="en-US" b="1" dirty="0" err="1" smtClean="0">
                <a:solidFill>
                  <a:schemeClr val="tx1"/>
                </a:solidFill>
              </a:rPr>
              <a:t>ar</a:t>
            </a:r>
            <a:r>
              <a:rPr lang="en-US" b="1" dirty="0" smtClean="0">
                <a:solidFill>
                  <a:schemeClr val="tx1"/>
                </a:solidFill>
              </a:rPr>
              <a:t> </a:t>
            </a:r>
            <a:r>
              <a:rPr lang="en-US" b="1" dirty="0" err="1" smtClean="0">
                <a:solidFill>
                  <a:schemeClr val="tx1"/>
                </a:solidFill>
              </a:rPr>
              <a:t>padovanoti</a:t>
            </a:r>
            <a:r>
              <a:rPr lang="en-US" b="1" dirty="0" smtClean="0">
                <a:solidFill>
                  <a:schemeClr val="tx1"/>
                </a:solidFill>
              </a:rPr>
              <a:t> </a:t>
            </a:r>
            <a:r>
              <a:rPr lang="en-US" b="1" dirty="0" err="1" smtClean="0">
                <a:solidFill>
                  <a:schemeClr val="tx1"/>
                </a:solidFill>
              </a:rPr>
              <a:t>draugams</a:t>
            </a:r>
            <a:r>
              <a:rPr lang="en-US" b="1" dirty="0" smtClean="0">
                <a:solidFill>
                  <a:schemeClr val="tx1"/>
                </a:solidFill>
              </a:rPr>
              <a:t>, </a:t>
            </a:r>
            <a:r>
              <a:rPr lang="en-US" b="1" dirty="0" err="1" smtClean="0">
                <a:solidFill>
                  <a:schemeClr val="tx1"/>
                </a:solidFill>
              </a:rPr>
              <a:t>ar</a:t>
            </a:r>
            <a:r>
              <a:rPr lang="en-US" b="1" dirty="0" smtClean="0">
                <a:solidFill>
                  <a:schemeClr val="tx1"/>
                </a:solidFill>
              </a:rPr>
              <a:t> </a:t>
            </a:r>
            <a:r>
              <a:rPr lang="en-US" b="1" dirty="0" err="1" smtClean="0">
                <a:solidFill>
                  <a:schemeClr val="tx1"/>
                </a:solidFill>
              </a:rPr>
              <a:t>parduoti</a:t>
            </a:r>
            <a:r>
              <a:rPr lang="en-US" b="1" dirty="0" smtClean="0">
                <a:solidFill>
                  <a:schemeClr val="tx1"/>
                </a:solidFill>
              </a:rPr>
              <a:t> </a:t>
            </a:r>
            <a:r>
              <a:rPr lang="en-US" b="1" dirty="0" err="1" smtClean="0">
                <a:solidFill>
                  <a:schemeClr val="tx1"/>
                </a:solidFill>
              </a:rPr>
              <a:t>Kaziuko</a:t>
            </a:r>
            <a:r>
              <a:rPr lang="en-US" b="1" dirty="0" smtClean="0">
                <a:solidFill>
                  <a:schemeClr val="tx1"/>
                </a:solidFill>
              </a:rPr>
              <a:t> </a:t>
            </a:r>
            <a:r>
              <a:rPr lang="en-US" b="1" dirty="0" err="1" smtClean="0">
                <a:solidFill>
                  <a:schemeClr val="tx1"/>
                </a:solidFill>
              </a:rPr>
              <a:t>mugėje</a:t>
            </a:r>
            <a:r>
              <a:rPr lang="en-US" b="1" dirty="0" smtClean="0">
                <a:solidFill>
                  <a:schemeClr val="tx1"/>
                </a:solidFill>
              </a:rPr>
              <a:t>.</a:t>
            </a:r>
            <a:r>
              <a:rPr lang="en-US" dirty="0" smtClean="0"/>
              <a:t/>
            </a:r>
            <a:br>
              <a:rPr lang="en-US" dirty="0" smtClean="0"/>
            </a:b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7467600" cy="5583254"/>
          </a:xfrm>
        </p:spPr>
        <p:txBody>
          <a:bodyPr>
            <a:normAutofit/>
          </a:bodyPr>
          <a:lstStyle/>
          <a:p>
            <a:r>
              <a:rPr lang="en-US" dirty="0" smtClean="0"/>
              <a:t/>
            </a:r>
            <a:br>
              <a:rPr lang="en-US" dirty="0" smtClean="0"/>
            </a:br>
            <a:r>
              <a:rPr lang="en-US" b="1" dirty="0" err="1" smtClean="0"/>
              <a:t>Pasirodo</a:t>
            </a:r>
            <a:r>
              <a:rPr lang="en-US" b="1" dirty="0" smtClean="0"/>
              <a:t>, </a:t>
            </a:r>
            <a:r>
              <a:rPr lang="en-US" b="1" dirty="0" err="1" smtClean="0"/>
              <a:t>gipso</a:t>
            </a:r>
            <a:r>
              <a:rPr lang="en-US" b="1" dirty="0" smtClean="0"/>
              <a:t> </a:t>
            </a:r>
            <a:r>
              <a:rPr lang="en-US" b="1" dirty="0" err="1" smtClean="0"/>
              <a:t>savybės</a:t>
            </a:r>
            <a:r>
              <a:rPr lang="en-US" b="1" dirty="0" smtClean="0"/>
              <a:t> </a:t>
            </a:r>
            <a:r>
              <a:rPr lang="en-US" b="1" dirty="0" err="1" smtClean="0"/>
              <a:t>labai</a:t>
            </a:r>
            <a:r>
              <a:rPr lang="en-US" b="1" dirty="0" smtClean="0"/>
              <a:t> </a:t>
            </a:r>
            <a:r>
              <a:rPr lang="en-US" b="1" dirty="0" err="1" smtClean="0"/>
              <a:t>panašios</a:t>
            </a:r>
            <a:r>
              <a:rPr lang="en-US" b="1" dirty="0" smtClean="0"/>
              <a:t> į </a:t>
            </a:r>
            <a:r>
              <a:rPr lang="en-US" b="1" dirty="0" err="1" smtClean="0"/>
              <a:t>molio</a:t>
            </a:r>
            <a:r>
              <a:rPr lang="en-US" b="1" dirty="0" smtClean="0"/>
              <a:t> – </a:t>
            </a:r>
            <a:r>
              <a:rPr lang="en-US" b="1" dirty="0" err="1" smtClean="0"/>
              <a:t>galima</a:t>
            </a:r>
            <a:r>
              <a:rPr lang="en-US" b="1" dirty="0" smtClean="0"/>
              <a:t> </a:t>
            </a:r>
            <a:r>
              <a:rPr lang="en-US" b="1" dirty="0" err="1" smtClean="0"/>
              <a:t>lipdyti</a:t>
            </a:r>
            <a:r>
              <a:rPr lang="en-US" b="1" dirty="0" smtClean="0"/>
              <a:t> </a:t>
            </a:r>
            <a:r>
              <a:rPr lang="en-US" b="1" dirty="0" err="1" smtClean="0"/>
              <a:t>tiek</a:t>
            </a:r>
            <a:r>
              <a:rPr lang="en-US" b="1" dirty="0" smtClean="0"/>
              <a:t> </a:t>
            </a:r>
            <a:r>
              <a:rPr lang="en-US" b="1" dirty="0" err="1" smtClean="0"/>
              <a:t>stambius</a:t>
            </a:r>
            <a:r>
              <a:rPr lang="en-US" b="1" dirty="0" smtClean="0"/>
              <a:t>, </a:t>
            </a:r>
            <a:r>
              <a:rPr lang="en-US" b="1" dirty="0" err="1" smtClean="0"/>
              <a:t>tiek</a:t>
            </a:r>
            <a:r>
              <a:rPr lang="en-US" b="1" dirty="0" smtClean="0"/>
              <a:t> </a:t>
            </a:r>
            <a:r>
              <a:rPr lang="en-US" b="1" dirty="0" err="1" smtClean="0"/>
              <a:t>smulkesnius</a:t>
            </a:r>
            <a:r>
              <a:rPr lang="en-US" b="1" dirty="0" smtClean="0"/>
              <a:t> </a:t>
            </a:r>
            <a:r>
              <a:rPr lang="en-US" b="1" dirty="0" err="1" smtClean="0"/>
              <a:t>kūrinius</a:t>
            </a:r>
            <a:r>
              <a:rPr lang="en-US" b="1" dirty="0" smtClean="0"/>
              <a:t>, o pats </a:t>
            </a:r>
            <a:r>
              <a:rPr lang="en-US" b="1" dirty="0" err="1" smtClean="0"/>
              <a:t>gipsas</a:t>
            </a:r>
            <a:r>
              <a:rPr lang="en-US" b="1" dirty="0" smtClean="0"/>
              <a:t> </a:t>
            </a:r>
            <a:r>
              <a:rPr lang="en-US" b="1" dirty="0" err="1" smtClean="0"/>
              <a:t>labai</a:t>
            </a:r>
            <a:r>
              <a:rPr lang="en-US" b="1" dirty="0" smtClean="0"/>
              <a:t> </a:t>
            </a:r>
            <a:r>
              <a:rPr lang="en-US" b="1" dirty="0" err="1" smtClean="0"/>
              <a:t>smagi</a:t>
            </a:r>
            <a:r>
              <a:rPr lang="en-US" b="1" dirty="0" smtClean="0"/>
              <a:t>, </a:t>
            </a:r>
            <a:r>
              <a:rPr lang="en-US" b="1" dirty="0" err="1" smtClean="0"/>
              <a:t>formavimui</a:t>
            </a:r>
            <a:r>
              <a:rPr lang="en-US" b="1" dirty="0" smtClean="0"/>
              <a:t> </a:t>
            </a:r>
            <a:r>
              <a:rPr lang="en-US" b="1" dirty="0" err="1" smtClean="0"/>
              <a:t>lengvai</a:t>
            </a:r>
            <a:r>
              <a:rPr lang="en-US" b="1" dirty="0" smtClean="0"/>
              <a:t> </a:t>
            </a:r>
            <a:r>
              <a:rPr lang="en-US" b="1" dirty="0" err="1" smtClean="0"/>
              <a:t>pasiduodanti</a:t>
            </a:r>
            <a:r>
              <a:rPr lang="en-US" b="1" dirty="0" smtClean="0"/>
              <a:t> </a:t>
            </a:r>
            <a:r>
              <a:rPr lang="en-US" b="1" dirty="0" err="1" smtClean="0"/>
              <a:t>medžiaga</a:t>
            </a:r>
            <a:r>
              <a:rPr lang="en-US" b="1" dirty="0" smtClean="0"/>
              <a:t>, </a:t>
            </a:r>
            <a:r>
              <a:rPr lang="en-US" b="1" dirty="0" err="1" smtClean="0"/>
              <a:t>todėl</a:t>
            </a:r>
            <a:r>
              <a:rPr lang="en-US" b="1" dirty="0" smtClean="0"/>
              <a:t> </a:t>
            </a:r>
            <a:r>
              <a:rPr lang="en-US" b="1" dirty="0" err="1" smtClean="0"/>
              <a:t>puikiai</a:t>
            </a:r>
            <a:r>
              <a:rPr lang="en-US" b="1" dirty="0" smtClean="0"/>
              <a:t> </a:t>
            </a:r>
            <a:r>
              <a:rPr lang="en-US" b="1" dirty="0" err="1" smtClean="0"/>
              <a:t>tinka</a:t>
            </a:r>
            <a:r>
              <a:rPr lang="en-US" b="1" dirty="0" smtClean="0"/>
              <a:t> </a:t>
            </a:r>
            <a:r>
              <a:rPr lang="en-US" b="1" dirty="0" err="1" smtClean="0"/>
              <a:t>veikloms</a:t>
            </a:r>
            <a:r>
              <a:rPr lang="en-US" b="1" dirty="0" smtClean="0"/>
              <a:t>, </a:t>
            </a:r>
            <a:r>
              <a:rPr lang="en-US" b="1" dirty="0" err="1" smtClean="0"/>
              <a:t>kurių</a:t>
            </a:r>
            <a:r>
              <a:rPr lang="en-US" b="1" dirty="0" smtClean="0"/>
              <a:t> </a:t>
            </a:r>
            <a:r>
              <a:rPr lang="en-US" b="1" dirty="0" err="1" smtClean="0"/>
              <a:t>dalyviai</a:t>
            </a:r>
            <a:r>
              <a:rPr lang="en-US" b="1" dirty="0" smtClean="0"/>
              <a:t> </a:t>
            </a:r>
            <a:r>
              <a:rPr lang="en-US" b="1" dirty="0" err="1" smtClean="0"/>
              <a:t>nori</a:t>
            </a:r>
            <a:r>
              <a:rPr lang="en-US" b="1" dirty="0" smtClean="0"/>
              <a:t> </a:t>
            </a:r>
            <a:r>
              <a:rPr lang="en-US" b="1" dirty="0" err="1" smtClean="0"/>
              <a:t>greito</a:t>
            </a:r>
            <a:r>
              <a:rPr lang="en-US" b="1" dirty="0" smtClean="0"/>
              <a:t>, </a:t>
            </a:r>
            <a:r>
              <a:rPr lang="en-US" b="1" dirty="0" err="1" smtClean="0"/>
              <a:t>nesudėtingo</a:t>
            </a:r>
            <a:r>
              <a:rPr lang="en-US" b="1" dirty="0" smtClean="0"/>
              <a:t> </a:t>
            </a:r>
            <a:r>
              <a:rPr lang="en-US" b="1" dirty="0" err="1" smtClean="0"/>
              <a:t>proceso</a:t>
            </a:r>
            <a:r>
              <a:rPr lang="en-US" b="1" dirty="0" smtClean="0"/>
              <a:t> </a:t>
            </a:r>
            <a:r>
              <a:rPr lang="en-US" b="1" dirty="0" err="1" smtClean="0"/>
              <a:t>ir</a:t>
            </a:r>
            <a:r>
              <a:rPr lang="en-US" b="1" dirty="0" smtClean="0"/>
              <a:t> </a:t>
            </a:r>
            <a:r>
              <a:rPr lang="en-US" b="1" dirty="0" err="1" smtClean="0"/>
              <a:t>apčiuopiamo</a:t>
            </a:r>
            <a:r>
              <a:rPr lang="en-US" b="1" dirty="0" smtClean="0"/>
              <a:t> </a:t>
            </a:r>
            <a:r>
              <a:rPr lang="en-US" b="1" dirty="0" err="1" smtClean="0"/>
              <a:t>rezultato</a:t>
            </a:r>
            <a:r>
              <a:rPr lang="en-US" b="1" dirty="0" smtClean="0"/>
              <a:t>.</a:t>
            </a:r>
            <a:r>
              <a:rPr lang="en-US" dirty="0" smtClean="0"/>
              <a:t/>
            </a:r>
            <a:br>
              <a:rPr lang="en-US" dirty="0" smtClean="0"/>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p:txBody>
          <a:bodyPr>
            <a:normAutofit fontScale="90000"/>
          </a:bodyPr>
          <a:lstStyle/>
          <a:p>
            <a:r>
              <a:rPr lang="lt-LT" b="1" dirty="0" smtClean="0"/>
              <a:t>    </a:t>
            </a:r>
            <a:r>
              <a:rPr lang="lt-LT" b="1" dirty="0" err="1" smtClean="0"/>
              <a:t>Aitvariukai</a:t>
            </a:r>
            <a:r>
              <a:rPr lang="lt-LT" b="1" dirty="0" smtClean="0"/>
              <a:t/>
            </a:r>
            <a:br>
              <a:rPr lang="lt-LT" b="1" dirty="0" smtClean="0"/>
            </a:br>
            <a:r>
              <a:rPr lang="en-US" sz="2200" b="1" dirty="0" err="1" smtClean="0"/>
              <a:t>Vaikai</a:t>
            </a:r>
            <a:r>
              <a:rPr lang="en-US" sz="2200" b="1" dirty="0" smtClean="0"/>
              <a:t> </a:t>
            </a:r>
            <a:r>
              <a:rPr lang="en-US" sz="2200" b="1" dirty="0" err="1" smtClean="0"/>
              <a:t>susipažino</a:t>
            </a:r>
            <a:r>
              <a:rPr lang="en-US" sz="2200" b="1" dirty="0" smtClean="0"/>
              <a:t> </a:t>
            </a:r>
            <a:r>
              <a:rPr lang="en-US" sz="2200" b="1" dirty="0" err="1" smtClean="0"/>
              <a:t>su</a:t>
            </a:r>
            <a:r>
              <a:rPr lang="en-US" sz="2200" b="1" dirty="0" smtClean="0"/>
              <a:t> </a:t>
            </a:r>
            <a:r>
              <a:rPr lang="en-US" sz="2200" b="1" dirty="0" err="1" smtClean="0"/>
              <a:t>gipso</a:t>
            </a:r>
            <a:r>
              <a:rPr lang="en-US" sz="2200" b="1" dirty="0" smtClean="0"/>
              <a:t> </a:t>
            </a:r>
            <a:r>
              <a:rPr lang="en-US" sz="2200" b="1" dirty="0" err="1" smtClean="0"/>
              <a:t>savybėmis</a:t>
            </a:r>
            <a:r>
              <a:rPr lang="en-US" sz="2200" b="1" dirty="0" smtClean="0"/>
              <a:t>, </a:t>
            </a:r>
            <a:r>
              <a:rPr lang="en-US" sz="2200" b="1" dirty="0" err="1" smtClean="0"/>
              <a:t>pasimokė</a:t>
            </a:r>
            <a:r>
              <a:rPr lang="en-US" sz="2200" b="1" dirty="0" smtClean="0"/>
              <a:t> </a:t>
            </a:r>
            <a:r>
              <a:rPr lang="en-US" sz="2200" b="1" dirty="0" err="1" smtClean="0"/>
              <a:t>specifinių</a:t>
            </a:r>
            <a:r>
              <a:rPr lang="en-US" sz="2200" b="1" dirty="0" smtClean="0"/>
              <a:t> </a:t>
            </a:r>
            <a:r>
              <a:rPr lang="en-US" sz="2200" b="1" dirty="0" err="1" smtClean="0"/>
              <a:t>lipdymo</a:t>
            </a:r>
            <a:r>
              <a:rPr lang="en-US" sz="2200" b="1" dirty="0" smtClean="0"/>
              <a:t> </a:t>
            </a:r>
            <a:r>
              <a:rPr lang="en-US" sz="2200" b="1" dirty="0" err="1" smtClean="0"/>
              <a:t>iš</a:t>
            </a:r>
            <a:r>
              <a:rPr lang="en-US" sz="2200" b="1" dirty="0" smtClean="0"/>
              <a:t> </a:t>
            </a:r>
            <a:r>
              <a:rPr lang="en-US" sz="2200" b="1" dirty="0" err="1" smtClean="0"/>
              <a:t>gipso</a:t>
            </a:r>
            <a:r>
              <a:rPr lang="en-US" sz="2200" b="1" dirty="0" smtClean="0"/>
              <a:t> </a:t>
            </a:r>
            <a:r>
              <a:rPr lang="en-US" sz="2200" b="1" dirty="0" err="1" smtClean="0"/>
              <a:t>technologijų</a:t>
            </a:r>
            <a:r>
              <a:rPr lang="en-US" sz="2200" b="1" dirty="0" smtClean="0"/>
              <a:t>.</a:t>
            </a:r>
            <a:endParaRPr lang="en-US" sz="2200" dirty="0"/>
          </a:p>
        </p:txBody>
      </p:sp>
      <p:pic>
        <p:nvPicPr>
          <p:cNvPr id="7" name="Turinio vietos rezervavimo ženklas 6" descr="AITVARAI.jpg"/>
          <p:cNvPicPr>
            <a:picLocks noGrp="1" noChangeAspect="1"/>
          </p:cNvPicPr>
          <p:nvPr>
            <p:ph sz="quarter" idx="1"/>
          </p:nvPr>
        </p:nvPicPr>
        <p:blipFill>
          <a:blip r:embed="rId2"/>
          <a:stretch>
            <a:fillRect/>
          </a:stretch>
        </p:blipFill>
        <p:spPr>
          <a:xfrm>
            <a:off x="571500" y="1600200"/>
            <a:ext cx="3429000" cy="4572000"/>
          </a:xfrm>
        </p:spPr>
      </p:pic>
      <p:pic>
        <p:nvPicPr>
          <p:cNvPr id="8" name="Turinio vietos rezervavimo ženklas 7" descr="AITVARAI1.jpg"/>
          <p:cNvPicPr>
            <a:picLocks noGrp="1" noChangeAspect="1"/>
          </p:cNvPicPr>
          <p:nvPr>
            <p:ph sz="quarter" idx="2"/>
          </p:nvPr>
        </p:nvPicPr>
        <p:blipFill>
          <a:blip r:embed="rId3"/>
          <a:stretch>
            <a:fillRect/>
          </a:stretch>
        </p:blipFill>
        <p:spPr>
          <a:xfrm>
            <a:off x="4384675" y="1600200"/>
            <a:ext cx="3429000" cy="45720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ntraštė 4"/>
          <p:cNvSpPr>
            <a:spLocks noGrp="1"/>
          </p:cNvSpPr>
          <p:nvPr>
            <p:ph type="title"/>
          </p:nvPr>
        </p:nvSpPr>
        <p:spPr/>
        <p:txBody>
          <a:bodyPr/>
          <a:lstStyle/>
          <a:p>
            <a:endParaRPr lang="en-US"/>
          </a:p>
        </p:txBody>
      </p:sp>
      <p:pic>
        <p:nvPicPr>
          <p:cNvPr id="7" name="Turinio vietos rezervavimo ženklas 6" descr="AITVARAI2.jpg"/>
          <p:cNvPicPr>
            <a:picLocks noGrp="1" noChangeAspect="1"/>
          </p:cNvPicPr>
          <p:nvPr>
            <p:ph sz="quarter" idx="1"/>
          </p:nvPr>
        </p:nvPicPr>
        <p:blipFill>
          <a:blip r:embed="rId2"/>
          <a:stretch>
            <a:fillRect/>
          </a:stretch>
        </p:blipFill>
        <p:spPr>
          <a:xfrm>
            <a:off x="2363390" y="4738"/>
            <a:ext cx="4851816" cy="646908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tačiakampis 13"/>
          <p:cNvSpPr/>
          <p:nvPr/>
        </p:nvSpPr>
        <p:spPr>
          <a:xfrm>
            <a:off x="571472" y="357166"/>
            <a:ext cx="7715304" cy="5262979"/>
          </a:xfrm>
          <a:prstGeom prst="rect">
            <a:avLst/>
          </a:prstGeom>
        </p:spPr>
        <p:txBody>
          <a:bodyPr wrap="square">
            <a:spAutoFit/>
          </a:bodyPr>
          <a:lstStyle/>
          <a:p>
            <a:r>
              <a:rPr lang="en-US" dirty="0" smtClean="0"/>
              <a:t> </a:t>
            </a:r>
            <a:r>
              <a:rPr lang="en-US" sz="2400" dirty="0" smtClean="0"/>
              <a:t>„</a:t>
            </a:r>
            <a:r>
              <a:rPr lang="en-US" sz="2400" dirty="0" err="1" smtClean="0"/>
              <a:t>Svajoklių</a:t>
            </a:r>
            <a:r>
              <a:rPr lang="en-US" sz="2400" dirty="0" smtClean="0"/>
              <a:t>“ </a:t>
            </a:r>
            <a:r>
              <a:rPr lang="en-US" sz="2400" dirty="0" err="1" smtClean="0"/>
              <a:t>grupės</a:t>
            </a:r>
            <a:r>
              <a:rPr lang="en-US" sz="2400" dirty="0" smtClean="0"/>
              <a:t> </a:t>
            </a:r>
            <a:r>
              <a:rPr lang="en-US" sz="2400" dirty="0" err="1" smtClean="0"/>
              <a:t>vaikučiai</a:t>
            </a:r>
            <a:r>
              <a:rPr lang="en-US" sz="2400" dirty="0" smtClean="0"/>
              <a:t> </a:t>
            </a:r>
            <a:r>
              <a:rPr lang="en-US" sz="2400" dirty="0" err="1" smtClean="0"/>
              <a:t>gamino</a:t>
            </a:r>
            <a:r>
              <a:rPr lang="en-US" sz="2400" dirty="0" smtClean="0"/>
              <a:t> </a:t>
            </a:r>
            <a:r>
              <a:rPr lang="en-US" sz="2400" dirty="0" err="1" smtClean="0"/>
              <a:t>paveikslėlius-atvirutes</a:t>
            </a:r>
            <a:r>
              <a:rPr lang="en-US" sz="2400" dirty="0" smtClean="0"/>
              <a:t>. </a:t>
            </a:r>
            <a:r>
              <a:rPr lang="en-US" sz="2400" dirty="0" err="1" smtClean="0"/>
              <a:t>Storą</a:t>
            </a:r>
            <a:r>
              <a:rPr lang="en-US" sz="2400" dirty="0" smtClean="0"/>
              <a:t> </a:t>
            </a:r>
            <a:r>
              <a:rPr lang="en-US" sz="2400" dirty="0" err="1" smtClean="0"/>
              <a:t>kartoną</a:t>
            </a:r>
            <a:r>
              <a:rPr lang="en-US" sz="2400" dirty="0" smtClean="0"/>
              <a:t> </a:t>
            </a:r>
            <a:r>
              <a:rPr lang="en-US" sz="2400" dirty="0" err="1" smtClean="0"/>
              <a:t>dengė</a:t>
            </a:r>
            <a:r>
              <a:rPr lang="en-US" sz="2400" dirty="0" smtClean="0"/>
              <a:t> </a:t>
            </a:r>
            <a:r>
              <a:rPr lang="en-US" sz="2400" dirty="0" err="1" smtClean="0"/>
              <a:t>medicininiu</a:t>
            </a:r>
            <a:r>
              <a:rPr lang="en-US" sz="2400" dirty="0" smtClean="0"/>
              <a:t> </a:t>
            </a:r>
            <a:r>
              <a:rPr lang="en-US" sz="2400" dirty="0" err="1" smtClean="0"/>
              <a:t>gipsu</a:t>
            </a:r>
            <a:r>
              <a:rPr lang="en-US" sz="2400" dirty="0" smtClean="0"/>
              <a:t>, </a:t>
            </a:r>
            <a:r>
              <a:rPr lang="en-US" sz="2400" dirty="0" err="1" smtClean="0"/>
              <a:t>puošė</a:t>
            </a:r>
            <a:r>
              <a:rPr lang="en-US" sz="2400" dirty="0" smtClean="0"/>
              <a:t> </a:t>
            </a:r>
            <a:r>
              <a:rPr lang="en-US" sz="2400" dirty="0" err="1" smtClean="0"/>
              <a:t>blizgučiais</a:t>
            </a:r>
            <a:r>
              <a:rPr lang="en-US" sz="2400" dirty="0" smtClean="0"/>
              <a:t>, </a:t>
            </a:r>
            <a:r>
              <a:rPr lang="en-US" sz="2400" dirty="0" err="1" smtClean="0"/>
              <a:t>karoliukais</a:t>
            </a:r>
            <a:r>
              <a:rPr lang="en-US" sz="2400" dirty="0" smtClean="0"/>
              <a:t>. </a:t>
            </a:r>
            <a:r>
              <a:rPr lang="en-US" sz="2400" dirty="0" err="1" smtClean="0"/>
              <a:t>Dėliojo</a:t>
            </a:r>
            <a:r>
              <a:rPr lang="en-US" sz="2400" dirty="0" smtClean="0"/>
              <a:t> </a:t>
            </a:r>
            <a:r>
              <a:rPr lang="en-US" sz="2400" dirty="0" err="1" smtClean="0"/>
              <a:t>kaip</a:t>
            </a:r>
            <a:r>
              <a:rPr lang="en-US" sz="2400" dirty="0" smtClean="0"/>
              <a:t> </a:t>
            </a:r>
            <a:r>
              <a:rPr lang="en-US" sz="2400" dirty="0" err="1" smtClean="0"/>
              <a:t>patys</a:t>
            </a:r>
            <a:r>
              <a:rPr lang="en-US" sz="2400" dirty="0" smtClean="0"/>
              <a:t> </a:t>
            </a:r>
            <a:r>
              <a:rPr lang="en-US" sz="2400" dirty="0" err="1" smtClean="0"/>
              <a:t>sugalvoja</a:t>
            </a:r>
            <a:r>
              <a:rPr lang="en-US" sz="2400" dirty="0" smtClean="0"/>
              <a:t>, </a:t>
            </a:r>
            <a:r>
              <a:rPr lang="en-US" sz="2400" dirty="0" err="1" smtClean="0"/>
              <a:t>stengėsi</a:t>
            </a:r>
            <a:r>
              <a:rPr lang="en-US" sz="2400" dirty="0" smtClean="0"/>
              <a:t> </a:t>
            </a:r>
            <a:r>
              <a:rPr lang="en-US" sz="2400" dirty="0" err="1" smtClean="0"/>
              <a:t>panaudoti</a:t>
            </a:r>
            <a:r>
              <a:rPr lang="en-US" sz="2400" dirty="0" smtClean="0"/>
              <a:t> </a:t>
            </a:r>
            <a:r>
              <a:rPr lang="en-US" sz="2400" dirty="0" err="1" smtClean="0"/>
              <a:t>kuo</a:t>
            </a:r>
            <a:r>
              <a:rPr lang="en-US" sz="2400" dirty="0" smtClean="0"/>
              <a:t> </a:t>
            </a:r>
            <a:r>
              <a:rPr lang="en-US" sz="2400" dirty="0" err="1" smtClean="0"/>
              <a:t>daugiau</a:t>
            </a:r>
            <a:r>
              <a:rPr lang="en-US" sz="2400" dirty="0" smtClean="0"/>
              <a:t> </a:t>
            </a:r>
            <a:r>
              <a:rPr lang="en-US" sz="2400" dirty="0" err="1" smtClean="0"/>
              <a:t>ir</a:t>
            </a:r>
            <a:r>
              <a:rPr lang="en-US" sz="2400" dirty="0" smtClean="0"/>
              <a:t> </a:t>
            </a:r>
            <a:r>
              <a:rPr lang="en-US" sz="2400" dirty="0" err="1" smtClean="0"/>
              <a:t>įvairesnių</a:t>
            </a:r>
            <a:r>
              <a:rPr lang="en-US" sz="2400" dirty="0" smtClean="0"/>
              <a:t> </a:t>
            </a:r>
            <a:r>
              <a:rPr lang="en-US" sz="2400" dirty="0" err="1" smtClean="0"/>
              <a:t>blizgučių</a:t>
            </a:r>
            <a:r>
              <a:rPr lang="en-US" sz="2400" dirty="0" smtClean="0"/>
              <a:t> </a:t>
            </a:r>
            <a:r>
              <a:rPr lang="en-US" sz="2400" dirty="0" err="1" smtClean="0"/>
              <a:t>ar</a:t>
            </a:r>
            <a:r>
              <a:rPr lang="en-US" sz="2400" dirty="0" smtClean="0"/>
              <a:t> </a:t>
            </a:r>
            <a:r>
              <a:rPr lang="en-US" sz="2400" dirty="0" err="1" smtClean="0"/>
              <a:t>karoliukų</a:t>
            </a:r>
            <a:r>
              <a:rPr lang="en-US" sz="2400" dirty="0" smtClean="0"/>
              <a:t>. </a:t>
            </a:r>
            <a:endParaRPr lang="lt-LT" sz="2400" dirty="0" smtClean="0"/>
          </a:p>
          <a:p>
            <a:endParaRPr lang="lt-LT" sz="2400" dirty="0"/>
          </a:p>
          <a:p>
            <a:r>
              <a:rPr lang="en-US" sz="2400" dirty="0" err="1" smtClean="0"/>
              <a:t>Tačiau</a:t>
            </a:r>
            <a:r>
              <a:rPr lang="en-US" sz="2400" dirty="0" smtClean="0"/>
              <a:t> </a:t>
            </a:r>
            <a:r>
              <a:rPr lang="en-US" sz="2400" dirty="0" err="1" smtClean="0"/>
              <a:t>įvyko</a:t>
            </a:r>
            <a:r>
              <a:rPr lang="en-US" sz="2400" dirty="0" smtClean="0"/>
              <a:t> </a:t>
            </a:r>
            <a:r>
              <a:rPr lang="en-US" sz="2400" dirty="0" err="1" smtClean="0"/>
              <a:t>toks</a:t>
            </a:r>
            <a:r>
              <a:rPr lang="en-US" sz="2400" dirty="0" smtClean="0"/>
              <a:t> </a:t>
            </a:r>
            <a:r>
              <a:rPr lang="en-US" sz="2400" dirty="0" err="1" smtClean="0"/>
              <a:t>dalykas</a:t>
            </a:r>
            <a:r>
              <a:rPr lang="en-US" sz="2400" dirty="0" smtClean="0"/>
              <a:t>, </a:t>
            </a:r>
            <a:r>
              <a:rPr lang="en-US" sz="2400" dirty="0" err="1" smtClean="0"/>
              <a:t>kad</a:t>
            </a:r>
            <a:r>
              <a:rPr lang="en-US" sz="2400" dirty="0" smtClean="0"/>
              <a:t> </a:t>
            </a:r>
            <a:r>
              <a:rPr lang="en-US" sz="2400" dirty="0" err="1" smtClean="0"/>
              <a:t>išdžiūvus</a:t>
            </a:r>
            <a:r>
              <a:rPr lang="en-US" sz="2400" dirty="0" smtClean="0"/>
              <a:t> </a:t>
            </a:r>
            <a:r>
              <a:rPr lang="en-US" sz="2400" dirty="0" err="1" smtClean="0"/>
              <a:t>gipsui</a:t>
            </a:r>
            <a:r>
              <a:rPr lang="en-US" sz="2400" dirty="0" smtClean="0"/>
              <a:t>, </a:t>
            </a:r>
            <a:r>
              <a:rPr lang="en-US" sz="2400" dirty="0" err="1" smtClean="0"/>
              <a:t>karoliukai</a:t>
            </a:r>
            <a:r>
              <a:rPr lang="en-US" sz="2400" dirty="0" smtClean="0"/>
              <a:t> </a:t>
            </a:r>
            <a:r>
              <a:rPr lang="en-US" sz="2400" dirty="0" err="1" smtClean="0"/>
              <a:t>ir</a:t>
            </a:r>
            <a:r>
              <a:rPr lang="en-US" sz="2400" dirty="0" smtClean="0"/>
              <a:t> </a:t>
            </a:r>
            <a:r>
              <a:rPr lang="en-US" sz="2400" dirty="0" err="1" smtClean="0"/>
              <a:t>blizgučiai</a:t>
            </a:r>
            <a:r>
              <a:rPr lang="en-US" sz="2400" dirty="0" smtClean="0"/>
              <a:t> </a:t>
            </a:r>
            <a:r>
              <a:rPr lang="en-US" sz="2400" dirty="0" err="1" smtClean="0"/>
              <a:t>atšokinėjo</a:t>
            </a:r>
            <a:r>
              <a:rPr lang="en-US" sz="2400" dirty="0" smtClean="0"/>
              <a:t>, bet </a:t>
            </a:r>
            <a:r>
              <a:rPr lang="en-US" sz="2400" dirty="0" err="1" smtClean="0"/>
              <a:t>vaikus</a:t>
            </a:r>
            <a:r>
              <a:rPr lang="en-US" sz="2400" dirty="0" smtClean="0"/>
              <a:t> </a:t>
            </a:r>
            <a:r>
              <a:rPr lang="en-US" sz="2400" dirty="0" err="1" smtClean="0"/>
              <a:t>nudžiugino</a:t>
            </a:r>
            <a:r>
              <a:rPr lang="en-US" sz="2400" dirty="0" smtClean="0"/>
              <a:t> tai, </a:t>
            </a:r>
            <a:r>
              <a:rPr lang="en-US" sz="2400" dirty="0" err="1" smtClean="0"/>
              <a:t>kad</a:t>
            </a:r>
            <a:r>
              <a:rPr lang="en-US" sz="2400" dirty="0" smtClean="0"/>
              <a:t> </a:t>
            </a:r>
            <a:r>
              <a:rPr lang="en-US" sz="2400" dirty="0" err="1" smtClean="0"/>
              <a:t>gipse</a:t>
            </a:r>
            <a:r>
              <a:rPr lang="en-US" sz="2400" dirty="0" smtClean="0"/>
              <a:t> </a:t>
            </a:r>
            <a:r>
              <a:rPr lang="en-US" sz="2400" dirty="0" err="1" smtClean="0"/>
              <a:t>pamatė</a:t>
            </a:r>
            <a:r>
              <a:rPr lang="en-US" sz="2400" dirty="0" smtClean="0"/>
              <a:t> </a:t>
            </a:r>
            <a:r>
              <a:rPr lang="en-US" sz="2400" dirty="0" err="1" smtClean="0"/>
              <a:t>įspaudus</a:t>
            </a:r>
            <a:r>
              <a:rPr lang="en-US" sz="2400" dirty="0" smtClean="0"/>
              <a:t>, </a:t>
            </a:r>
            <a:r>
              <a:rPr lang="en-US" sz="2400" dirty="0" err="1" smtClean="0"/>
              <a:t>nuo</a:t>
            </a:r>
            <a:r>
              <a:rPr lang="en-US" sz="2400" dirty="0" smtClean="0"/>
              <a:t> </a:t>
            </a:r>
            <a:r>
              <a:rPr lang="en-US" sz="2400" dirty="0" err="1" smtClean="0"/>
              <a:t>papuošimų</a:t>
            </a:r>
            <a:r>
              <a:rPr lang="en-US" sz="2400" dirty="0" smtClean="0"/>
              <a:t>. </a:t>
            </a:r>
            <a:br>
              <a:rPr lang="en-US" sz="2400" dirty="0" smtClean="0"/>
            </a:br>
            <a:r>
              <a:rPr lang="en-US" sz="2400" dirty="0" smtClean="0"/>
              <a:t>Gal </a:t>
            </a:r>
            <a:r>
              <a:rPr lang="en-US" sz="2400" dirty="0" err="1" smtClean="0"/>
              <a:t>ir</a:t>
            </a:r>
            <a:r>
              <a:rPr lang="en-US" sz="2400" dirty="0" smtClean="0"/>
              <a:t> </a:t>
            </a:r>
            <a:r>
              <a:rPr lang="en-US" sz="2400" dirty="0" err="1" smtClean="0"/>
              <a:t>nepasiekėm</a:t>
            </a:r>
            <a:r>
              <a:rPr lang="en-US" sz="2400" dirty="0" smtClean="0"/>
              <a:t> </a:t>
            </a:r>
            <a:r>
              <a:rPr lang="en-US" sz="2400" dirty="0" err="1" smtClean="0"/>
              <a:t>užsibrėžto</a:t>
            </a:r>
            <a:r>
              <a:rPr lang="en-US" sz="2400" dirty="0" smtClean="0"/>
              <a:t> </a:t>
            </a:r>
            <a:r>
              <a:rPr lang="en-US" sz="2400" dirty="0" err="1" smtClean="0"/>
              <a:t>tikslo</a:t>
            </a:r>
            <a:r>
              <a:rPr lang="en-US" sz="2400" dirty="0" smtClean="0"/>
              <a:t>, bet </a:t>
            </a:r>
            <a:r>
              <a:rPr lang="en-US" sz="2400" dirty="0" err="1" smtClean="0"/>
              <a:t>darbas</a:t>
            </a:r>
            <a:r>
              <a:rPr lang="en-US" sz="2400" dirty="0" smtClean="0"/>
              <a:t> </a:t>
            </a:r>
            <a:r>
              <a:rPr lang="en-US" sz="2400" dirty="0" err="1" smtClean="0"/>
              <a:t>su</a:t>
            </a:r>
            <a:r>
              <a:rPr lang="en-US" sz="2400" dirty="0" smtClean="0"/>
              <a:t> </a:t>
            </a:r>
            <a:r>
              <a:rPr lang="en-US" sz="2400" dirty="0" err="1" smtClean="0"/>
              <a:t>nauja</a:t>
            </a:r>
            <a:r>
              <a:rPr lang="en-US" sz="2400" dirty="0" smtClean="0"/>
              <a:t> </a:t>
            </a:r>
            <a:r>
              <a:rPr lang="en-US" sz="2400" dirty="0" err="1" smtClean="0"/>
              <a:t>technologija</a:t>
            </a:r>
            <a:r>
              <a:rPr lang="en-US" sz="2400" dirty="0" smtClean="0"/>
              <a:t>, </a:t>
            </a:r>
            <a:r>
              <a:rPr lang="en-US" sz="2400" dirty="0" err="1" smtClean="0"/>
              <a:t>suteikė</a:t>
            </a:r>
            <a:r>
              <a:rPr lang="en-US" sz="2400" dirty="0" smtClean="0"/>
              <a:t> </a:t>
            </a:r>
            <a:r>
              <a:rPr lang="en-US" sz="2400" dirty="0" err="1" smtClean="0"/>
              <a:t>vaikams</a:t>
            </a:r>
            <a:r>
              <a:rPr lang="en-US" sz="2400" dirty="0" smtClean="0"/>
              <a:t> </a:t>
            </a:r>
            <a:r>
              <a:rPr lang="en-US" sz="2400" dirty="0" err="1" smtClean="0"/>
              <a:t>naujos</a:t>
            </a:r>
            <a:r>
              <a:rPr lang="en-US" sz="2400" dirty="0" smtClean="0"/>
              <a:t> </a:t>
            </a:r>
            <a:r>
              <a:rPr lang="en-US" sz="2400" dirty="0" err="1" smtClean="0"/>
              <a:t>patirties</a:t>
            </a:r>
            <a:r>
              <a:rPr lang="en-US" sz="2400" dirty="0" smtClean="0"/>
              <a:t> </a:t>
            </a:r>
            <a:r>
              <a:rPr lang="en-US" sz="2400" dirty="0" err="1" smtClean="0"/>
              <a:t>ir</a:t>
            </a:r>
            <a:r>
              <a:rPr lang="en-US" sz="2400" dirty="0" smtClean="0"/>
              <a:t> </a:t>
            </a:r>
            <a:r>
              <a:rPr lang="en-US" sz="2400" dirty="0" err="1" smtClean="0"/>
              <a:t>daug</a:t>
            </a:r>
            <a:r>
              <a:rPr lang="en-US" sz="2400" dirty="0" smtClean="0"/>
              <a:t> </a:t>
            </a:r>
            <a:r>
              <a:rPr lang="en-US" sz="2400" dirty="0" err="1" smtClean="0"/>
              <a:t>teigiamų</a:t>
            </a:r>
            <a:r>
              <a:rPr lang="en-US" sz="2400" dirty="0" smtClean="0"/>
              <a:t> </a:t>
            </a:r>
            <a:r>
              <a:rPr lang="en-US" sz="2400" dirty="0" err="1" smtClean="0"/>
              <a:t>emocijų</a:t>
            </a:r>
            <a:r>
              <a:rPr lang="en-US" sz="2400" dirty="0" smtClean="0"/>
              <a:t> </a:t>
            </a:r>
            <a:r>
              <a:rPr lang="en-US" sz="2400" dirty="0" err="1" smtClean="0"/>
              <a:t>ir</a:t>
            </a:r>
            <a:r>
              <a:rPr lang="en-US" sz="2400" dirty="0" smtClean="0"/>
              <a:t> </a:t>
            </a:r>
            <a:r>
              <a:rPr lang="en-US" sz="2400" dirty="0" err="1" smtClean="0"/>
              <a:t>netikėtumo</a:t>
            </a:r>
            <a:r>
              <a:rPr lang="en-US" sz="2400" dirty="0" smtClean="0"/>
              <a:t>.</a:t>
            </a:r>
            <a:br>
              <a:rPr lang="en-US" sz="2400" dirty="0" smtClean="0"/>
            </a:br>
            <a:r>
              <a:rPr lang="lt-LT" sz="2400" dirty="0" err="1" smtClean="0"/>
              <a:t>okliai</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7467600" cy="2582858"/>
          </a:xfrm>
        </p:spPr>
        <p:txBody>
          <a:bodyPr>
            <a:normAutofit fontScale="90000"/>
          </a:bodyPr>
          <a:lstStyle/>
          <a:p>
            <a:r>
              <a:rPr lang="lt-LT" sz="3200" b="1" dirty="0" smtClean="0">
                <a:solidFill>
                  <a:schemeClr val="tx1"/>
                </a:solidFill>
              </a:rPr>
              <a:t>Paveikslėlio-atvirutės gamyba,  pagrindas padengtas gipsu.</a:t>
            </a:r>
            <a:r>
              <a:rPr lang="en-US" sz="3200" b="1" dirty="0" smtClean="0">
                <a:solidFill>
                  <a:schemeClr val="tx1"/>
                </a:solidFill>
              </a:rPr>
              <a:t/>
            </a:r>
            <a:br>
              <a:rPr lang="en-US" sz="3200" b="1" dirty="0" smtClean="0">
                <a:solidFill>
                  <a:schemeClr val="tx1"/>
                </a:solidFill>
              </a:rPr>
            </a:br>
            <a:r>
              <a:rPr lang="lt-LT" sz="3200" b="1" dirty="0" smtClean="0">
                <a:solidFill>
                  <a:schemeClr val="tx1"/>
                </a:solidFill>
              </a:rPr>
              <a:t>-Papuošta įvairiais karoliukais, sagomis ir kitais smulkiais elementais</a:t>
            </a:r>
            <a:r>
              <a:rPr lang="lt-LT" sz="3200" dirty="0" smtClean="0"/>
              <a:t>.</a:t>
            </a:r>
            <a:r>
              <a:rPr lang="en-US" sz="3200" dirty="0" smtClean="0"/>
              <a:t/>
            </a:r>
            <a:br>
              <a:rPr lang="en-US" sz="3200" dirty="0" smtClean="0"/>
            </a:br>
            <a:endParaRPr lang="en-US" dirty="0"/>
          </a:p>
        </p:txBody>
      </p:sp>
      <p:pic>
        <p:nvPicPr>
          <p:cNvPr id="4" name="Turinio vietos rezervavimo ženklas 3" descr="svajokliai2.jpg"/>
          <p:cNvPicPr>
            <a:picLocks noGrp="1" noChangeAspect="1"/>
          </p:cNvPicPr>
          <p:nvPr>
            <p:ph sz="quarter" idx="1"/>
          </p:nvPr>
        </p:nvPicPr>
        <p:blipFill>
          <a:blip r:embed="rId2"/>
          <a:stretch>
            <a:fillRect/>
          </a:stretch>
        </p:blipFill>
        <p:spPr>
          <a:xfrm rot="5400000">
            <a:off x="2524111" y="1833551"/>
            <a:ext cx="4000528" cy="5334038"/>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rkeris">
  <a:themeElements>
    <a:clrScheme name="Erkeris">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Erkeris">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rkeris">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42</TotalTime>
  <Words>377</Words>
  <Application>Microsoft Office PowerPoint</Application>
  <PresentationFormat>Demonstracija ekrane (4:3)</PresentationFormat>
  <Paragraphs>18</Paragraphs>
  <Slides>22</Slides>
  <Notes>1</Notes>
  <HiddenSlides>0</HiddenSlides>
  <MMClips>0</MMClips>
  <ScaleCrop>false</ScaleCrop>
  <HeadingPairs>
    <vt:vector size="6" baseType="variant">
      <vt:variant>
        <vt:lpstr>Naudojami šriftai</vt:lpstr>
      </vt:variant>
      <vt:variant>
        <vt:i4>6</vt:i4>
      </vt:variant>
      <vt:variant>
        <vt:lpstr>Tema</vt:lpstr>
      </vt:variant>
      <vt:variant>
        <vt:i4>1</vt:i4>
      </vt:variant>
      <vt:variant>
        <vt:lpstr>Skaidrių pavadinimai</vt:lpstr>
      </vt:variant>
      <vt:variant>
        <vt:i4>22</vt:i4>
      </vt:variant>
    </vt:vector>
  </HeadingPairs>
  <TitlesOfParts>
    <vt:vector size="29" baseType="lpstr">
      <vt:lpstr>Arial Black</vt:lpstr>
      <vt:lpstr>Calibri</vt:lpstr>
      <vt:lpstr>Century Schoolbook</vt:lpstr>
      <vt:lpstr>Times New Roman</vt:lpstr>
      <vt:lpstr>Wingdings</vt:lpstr>
      <vt:lpstr>Wingdings 2</vt:lpstr>
      <vt:lpstr>Erkeris</vt:lpstr>
      <vt:lpstr>KŪRYBINių INŽINERIJŲ DIRBTUVĖLĖS</vt:lpstr>
      <vt:lpstr>Kūrybinių technoogijų dirbtuvėlių dalyviai pasinėrė į fantazijas ir kūrybą. Pradžioje reikėjo medicininį gipsą susikarpyti įvairaus dydžio gabalėliais, vėliau merkti į vandenį ir formuoti norimą kūrinį. </vt:lpstr>
      <vt:lpstr> Kadangi nulipdytas gaminys kaipmat ima stingti, todėl jį galima iš karto dekoruoti ir spalvinti. Čia taip pat vyko smagus darbas su spalvomis.   Po užsiėmimo visi džiaugėsi rezultatais ir vienbalsiai nusprendė, kad lipdymas iš gipso – kantrybės ir kruopštumo reikalaujantis užsiėmimas. </vt:lpstr>
      <vt:lpstr>Šių užsiėmimų metu visi prasmingai ir smagiai dirbo, savo rankomis sukūrė įdomius ir unikalius darbus. Šiais darbeliais galima papuošti namus ar padovanoti draugams, ar parduoti Kaziuko mugėje. </vt:lpstr>
      <vt:lpstr> Pasirodo, gipso savybės labai panašios į molio – galima lipdyti tiek stambius, tiek smulkesnius kūrinius, o pats gipsas labai smagi, formavimui lengvai pasiduodanti medžiaga, todėl puikiai tinka veikloms, kurių dalyviai nori greito, nesudėtingo proceso ir apčiuopiamo rezultato. </vt:lpstr>
      <vt:lpstr>    Aitvariukai Vaikai susipažino su gipso savybėmis, pasimokė specifinių lipdymo iš gipso technologijų.</vt:lpstr>
      <vt:lpstr>„PowerPoint“ pateiktis</vt:lpstr>
      <vt:lpstr>„PowerPoint“ pateiktis</vt:lpstr>
      <vt:lpstr>Paveikslėlio-atvirutės gamyba,  pagrindas padengtas gipsu. -Papuošta įvairiais karoliukais, sagomis ir kitais smulkiais elementais. </vt:lpstr>
      <vt:lpstr>„PowerPoint“ pateiktis</vt:lpstr>
      <vt:lpstr>„PowerPoint“ pateiktis</vt:lpstr>
      <vt:lpstr>„PowerPoint“ pateiktis</vt:lpstr>
      <vt:lpstr>Boružiukų gr.   Medalijonai Pavyko viskas ka buvo uzsiplanavę tik gamino juos dvi dienas nes vieą diena ,o kitą dažė.</vt:lpstr>
      <vt:lpstr>„PowerPoint“ pateiktis</vt:lpstr>
      <vt:lpstr>„PowerPoint“ pateiktis</vt:lpstr>
      <vt:lpstr>Vėliau medalijonai buvo dažomi</vt:lpstr>
      <vt:lpstr>Bitutčių gr.</vt:lpstr>
      <vt:lpstr>vaikai derino akių-rankų koordinaciją, lavino smulkiąją motoriką, susipažino su nežinoma tekstūra, ugdė kantrybę, išbandė individualų ir kolektyvinį kūrybinį darbą.</vt:lpstr>
      <vt:lpstr>Markas dirbo su logopede, lavino artikuliacinį aparatą.</vt:lpstr>
      <vt:lpstr>„PowerPoint“ pateiktis</vt:lpstr>
      <vt:lpstr>„PowerPoint“ pateiktis</vt:lpstr>
      <vt:lpstr>Kūrybiniai užsiėmimai – ne tik puiki atpalaiduojanti terapija, palaikanti mąstymą ir protinį darbingumą, bet ir įdomus laisvalaikio praleidimo būdas.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KŪRYBINĖS INŽINERIJŲ DIRBTUVĖLĖS</dc:title>
  <dc:creator>Windows User</dc:creator>
  <cp:lastModifiedBy>kregzdute007</cp:lastModifiedBy>
  <cp:revision>6</cp:revision>
  <dcterms:created xsi:type="dcterms:W3CDTF">2019-03-14T17:55:58Z</dcterms:created>
  <dcterms:modified xsi:type="dcterms:W3CDTF">2020-01-16T07:22:17Z</dcterms:modified>
</cp:coreProperties>
</file>